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1029" r:id="rId3"/>
    <p:sldId id="354" r:id="rId4"/>
    <p:sldId id="624" r:id="rId5"/>
    <p:sldId id="832" r:id="rId6"/>
    <p:sldId id="833" r:id="rId7"/>
    <p:sldId id="834" r:id="rId8"/>
    <p:sldId id="977" r:id="rId9"/>
    <p:sldId id="1027" r:id="rId10"/>
    <p:sldId id="978" r:id="rId11"/>
    <p:sldId id="848" r:id="rId12"/>
    <p:sldId id="836" r:id="rId13"/>
    <p:sldId id="835" r:id="rId14"/>
    <p:sldId id="979" r:id="rId15"/>
    <p:sldId id="980" r:id="rId16"/>
    <p:sldId id="981" r:id="rId17"/>
    <p:sldId id="837" r:id="rId18"/>
    <p:sldId id="982" r:id="rId19"/>
    <p:sldId id="983" r:id="rId20"/>
    <p:sldId id="838" r:id="rId21"/>
    <p:sldId id="856" r:id="rId22"/>
    <p:sldId id="984" r:id="rId23"/>
    <p:sldId id="839" r:id="rId24"/>
    <p:sldId id="843" r:id="rId25"/>
    <p:sldId id="976" r:id="rId26"/>
    <p:sldId id="985" r:id="rId27"/>
    <p:sldId id="986" r:id="rId28"/>
    <p:sldId id="987" r:id="rId29"/>
    <p:sldId id="988" r:id="rId30"/>
    <p:sldId id="990" r:id="rId31"/>
    <p:sldId id="991" r:id="rId32"/>
    <p:sldId id="1002" r:id="rId33"/>
    <p:sldId id="1031" r:id="rId34"/>
    <p:sldId id="258" r:id="rId35"/>
    <p:sldId id="993" r:id="rId36"/>
    <p:sldId id="994" r:id="rId37"/>
    <p:sldId id="996" r:id="rId38"/>
    <p:sldId id="997" r:id="rId39"/>
    <p:sldId id="259" r:id="rId40"/>
    <p:sldId id="379" r:id="rId41"/>
    <p:sldId id="973" r:id="rId42"/>
    <p:sldId id="969" r:id="rId43"/>
    <p:sldId id="967" r:id="rId44"/>
    <p:sldId id="962" r:id="rId45"/>
    <p:sldId id="968" r:id="rId46"/>
    <p:sldId id="965" r:id="rId47"/>
    <p:sldId id="966" r:id="rId48"/>
    <p:sldId id="970" r:id="rId49"/>
    <p:sldId id="1032" r:id="rId50"/>
    <p:sldId id="1003" r:id="rId51"/>
    <p:sldId id="1019" r:id="rId52"/>
    <p:sldId id="1005" r:id="rId53"/>
    <p:sldId id="1006" r:id="rId54"/>
    <p:sldId id="1011" r:id="rId55"/>
    <p:sldId id="1007" r:id="rId56"/>
    <p:sldId id="1008" r:id="rId57"/>
    <p:sldId id="1009" r:id="rId58"/>
    <p:sldId id="1012" r:id="rId59"/>
    <p:sldId id="1013" r:id="rId60"/>
    <p:sldId id="1014" r:id="rId61"/>
    <p:sldId id="1015" r:id="rId62"/>
    <p:sldId id="1016" r:id="rId63"/>
    <p:sldId id="1017" r:id="rId64"/>
    <p:sldId id="1018" r:id="rId65"/>
    <p:sldId id="1023" r:id="rId66"/>
    <p:sldId id="1026" r:id="rId67"/>
    <p:sldId id="1010" r:id="rId68"/>
    <p:sldId id="1028" r:id="rId69"/>
    <p:sldId id="1030" r:id="rId70"/>
    <p:sldId id="363" r:id="rId71"/>
  </p:sldIdLst>
  <p:sldSz cx="9144000" cy="6858000" type="screen4x3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3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pos="2880">
          <p15:clr>
            <a:srgbClr val="A4A3A4"/>
          </p15:clr>
        </p15:guide>
        <p15:guide id="5" pos="68">
          <p15:clr>
            <a:srgbClr val="A4A3A4"/>
          </p15:clr>
        </p15:guide>
        <p15:guide id="6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rednji stil 1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rednji stil 1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5" autoAdjust="0"/>
    <p:restoredTop sz="94692" autoAdjust="0"/>
  </p:normalViewPr>
  <p:slideViewPr>
    <p:cSldViewPr showGuides="1">
      <p:cViewPr varScale="1">
        <p:scale>
          <a:sx n="81" d="100"/>
          <a:sy n="81" d="100"/>
        </p:scale>
        <p:origin x="204" y="60"/>
      </p:cViewPr>
      <p:guideLst>
        <p:guide orient="horz" pos="2160"/>
        <p:guide orient="horz" pos="73"/>
        <p:guide orient="horz" pos="4201"/>
        <p:guide pos="2880"/>
        <p:guide pos="68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95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/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/>
      <dgm:spPr/>
      <dgm:t>
        <a:bodyPr/>
        <a:lstStyle/>
        <a:p>
          <a:r>
            <a:rPr lang="hr-HR" dirty="0"/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/>
      <dgm:spPr/>
      <dgm:t>
        <a:bodyPr/>
        <a:lstStyle/>
        <a:p>
          <a:r>
            <a:rPr lang="hr-HR" dirty="0"/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/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/>
      <dgm:spPr/>
      <dgm:t>
        <a:bodyPr/>
        <a:lstStyle/>
        <a:p>
          <a:r>
            <a:rPr lang="hr-HR" dirty="0"/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402073B8-6582-4030-A4A4-199BBE83DDB4}">
      <dgm:prSet/>
      <dgm:spPr/>
      <dgm:t>
        <a:bodyPr/>
        <a:lstStyle/>
        <a:p>
          <a:r>
            <a:rPr lang="hr-HR" dirty="0"/>
            <a:t>Izvori financiranja</a:t>
          </a:r>
        </a:p>
      </dgm:t>
    </dgm:pt>
    <dgm:pt modelId="{4AF52FC1-67DB-45D8-9F9F-DA80066C302E}" type="parTrans" cxnId="{355FD8E0-3F26-414F-82E0-3E7AAEA57F5B}">
      <dgm:prSet/>
      <dgm:spPr/>
      <dgm:t>
        <a:bodyPr/>
        <a:lstStyle/>
        <a:p>
          <a:endParaRPr lang="hr-HR"/>
        </a:p>
      </dgm:t>
    </dgm:pt>
    <dgm:pt modelId="{EBE925E6-1816-44FE-A7E4-14E1FCF912EA}" type="sibTrans" cxnId="{355FD8E0-3F26-414F-82E0-3E7AAEA57F5B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-47" custLinFactNeighborY="8528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/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>
        <dgm:presLayoutVars>
          <dgm:bulletEnabled val="1"/>
        </dgm:presLayoutVars>
      </dgm:prSet>
      <dgm:spPr/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/>
    </dgm:pt>
    <dgm:pt modelId="{D0870750-90F4-4591-BF8D-0A4262E6C5D7}" type="pres">
      <dgm:prSet presAssocID="{BC2DB39A-3DAA-40A4-86F8-DEDC12186860}" presName="aSpace" presStyleCnt="0"/>
      <dgm:spPr/>
    </dgm:pt>
    <dgm:pt modelId="{31DAD3E6-45A9-4B58-A27E-AEEEA92F81C6}" type="pres">
      <dgm:prSet presAssocID="{402073B8-6582-4030-A4A4-199BBE83DDB4}" presName="aNode" presStyleLbl="fgAcc1" presStyleIdx="5" presStyleCnt="6">
        <dgm:presLayoutVars>
          <dgm:bulletEnabled val="1"/>
        </dgm:presLayoutVars>
      </dgm:prSet>
      <dgm:spPr/>
    </dgm:pt>
    <dgm:pt modelId="{7DA9B709-0B52-4CB6-8505-BC8CAC0442FC}" type="pres">
      <dgm:prSet presAssocID="{402073B8-6582-4030-A4A4-199BBE83DDB4}" presName="aSpace" presStyleCnt="0"/>
      <dgm:spPr/>
    </dgm:pt>
  </dgm:ptLst>
  <dgm:cxnLst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C2155D3A-F530-4A66-B0A2-D26DD60E2AC5}" type="presOf" srcId="{A89CDD79-33DE-4A16-9829-FDAED97D0432}" destId="{872486CC-8DF3-43F0-8E89-30610FA5F201}" srcOrd="0" destOrd="0" presId="urn:microsoft.com/office/officeart/2005/8/layout/pyramid2"/>
    <dgm:cxn modelId="{BB432F60-67C5-45BE-AC6A-D94E036E9EFA}" type="presOf" srcId="{C00B9730-FC40-4026-9D8F-AB826DEE49E6}" destId="{A39866FC-7E6E-4CDE-8051-5473C570B3E2}" srcOrd="0" destOrd="0" presId="urn:microsoft.com/office/officeart/2005/8/layout/pyramid2"/>
    <dgm:cxn modelId="{9D1B1B7B-ECBF-46C1-8AB0-2231652E795A}" type="presOf" srcId="{4815CBCD-2755-405B-98FD-E74ACBFDFB81}" destId="{3FC4447B-4D8F-478D-A19F-8D31B8B7A8B2}" srcOrd="0" destOrd="0" presId="urn:microsoft.com/office/officeart/2005/8/layout/pyramid2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FAA29D9B-82E3-4B9B-914F-BA39C7772A80}" type="presOf" srcId="{ED8FA131-57DF-4F73-B738-14C2C7EEA569}" destId="{CAB6259B-0802-4376-8B28-3105A6263901}" srcOrd="0" destOrd="0" presId="urn:microsoft.com/office/officeart/2005/8/layout/pyramid2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8A62FFC3-EB33-4BD8-8832-B9C39E9129ED}" type="presOf" srcId="{402073B8-6582-4030-A4A4-199BBE83DDB4}" destId="{31DAD3E6-45A9-4B58-A27E-AEEEA92F81C6}" srcOrd="0" destOrd="0" presId="urn:microsoft.com/office/officeart/2005/8/layout/pyramid2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479F86CA-C4C3-42DC-ABE5-6999AF96DFC9}" type="presOf" srcId="{947FF026-F3F6-48D0-8581-83A79341A05D}" destId="{1F8B69DA-3F79-44F7-A686-512E3F645CBB}" srcOrd="0" destOrd="0" presId="urn:microsoft.com/office/officeart/2005/8/layout/pyramid2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355FD8E0-3F26-414F-82E0-3E7AAEA57F5B}" srcId="{ED8FA131-57DF-4F73-B738-14C2C7EEA569}" destId="{402073B8-6582-4030-A4A4-199BBE83DDB4}" srcOrd="5" destOrd="0" parTransId="{4AF52FC1-67DB-45D8-9F9F-DA80066C302E}" sibTransId="{EBE925E6-1816-44FE-A7E4-14E1FCF912EA}"/>
    <dgm:cxn modelId="{C22871EA-F6D9-47CB-A533-177A1475D17D}" type="presOf" srcId="{BC2DB39A-3DAA-40A4-86F8-DEDC12186860}" destId="{4652B002-26E7-4CA0-B0A7-1FD4ED0BED92}" srcOrd="0" destOrd="0" presId="urn:microsoft.com/office/officeart/2005/8/layout/pyramid2"/>
    <dgm:cxn modelId="{E5B240DB-FC25-4CF8-BE9D-2A075C5E8964}" type="presParOf" srcId="{CAB6259B-0802-4376-8B28-3105A6263901}" destId="{843B8062-4E1E-4DD7-B93B-8557A9CCEE0F}" srcOrd="0" destOrd="0" presId="urn:microsoft.com/office/officeart/2005/8/layout/pyramid2"/>
    <dgm:cxn modelId="{B7E8CF3B-6497-4FCF-82CE-CADFB48FE6D2}" type="presParOf" srcId="{CAB6259B-0802-4376-8B28-3105A6263901}" destId="{F8095118-D3FE-4C51-9D69-305F1AB310A0}" srcOrd="1" destOrd="0" presId="urn:microsoft.com/office/officeart/2005/8/layout/pyramid2"/>
    <dgm:cxn modelId="{DE95E4C1-5581-4C06-9B26-3AB8BE322C07}" type="presParOf" srcId="{F8095118-D3FE-4C51-9D69-305F1AB310A0}" destId="{A39866FC-7E6E-4CDE-8051-5473C570B3E2}" srcOrd="0" destOrd="0" presId="urn:microsoft.com/office/officeart/2005/8/layout/pyramid2"/>
    <dgm:cxn modelId="{B74F7513-0EF7-4237-927B-E2CDDF06B5E3}" type="presParOf" srcId="{F8095118-D3FE-4C51-9D69-305F1AB310A0}" destId="{D965576A-A49A-4C3F-B0E5-911A98E37F8C}" srcOrd="1" destOrd="0" presId="urn:microsoft.com/office/officeart/2005/8/layout/pyramid2"/>
    <dgm:cxn modelId="{0638D712-19FE-4B28-84AC-628D64013ABD}" type="presParOf" srcId="{F8095118-D3FE-4C51-9D69-305F1AB310A0}" destId="{3FC4447B-4D8F-478D-A19F-8D31B8B7A8B2}" srcOrd="2" destOrd="0" presId="urn:microsoft.com/office/officeart/2005/8/layout/pyramid2"/>
    <dgm:cxn modelId="{D95BAE95-9E41-44F3-8079-163336F4498B}" type="presParOf" srcId="{F8095118-D3FE-4C51-9D69-305F1AB310A0}" destId="{7571061D-D693-4753-BE83-98B349FB0290}" srcOrd="3" destOrd="0" presId="urn:microsoft.com/office/officeart/2005/8/layout/pyramid2"/>
    <dgm:cxn modelId="{DB7031C1-FDE9-4365-9CCF-96735A5F6AFF}" type="presParOf" srcId="{F8095118-D3FE-4C51-9D69-305F1AB310A0}" destId="{872486CC-8DF3-43F0-8E89-30610FA5F201}" srcOrd="4" destOrd="0" presId="urn:microsoft.com/office/officeart/2005/8/layout/pyramid2"/>
    <dgm:cxn modelId="{7E96F193-9552-406E-97C6-E5FD465FB11B}" type="presParOf" srcId="{F8095118-D3FE-4C51-9D69-305F1AB310A0}" destId="{5B6DA6A1-926B-47B1-8D8C-2369EDA271CD}" srcOrd="5" destOrd="0" presId="urn:microsoft.com/office/officeart/2005/8/layout/pyramid2"/>
    <dgm:cxn modelId="{2EC37BB2-967D-408A-8E9D-0EFB180B02F0}" type="presParOf" srcId="{F8095118-D3FE-4C51-9D69-305F1AB310A0}" destId="{1F8B69DA-3F79-44F7-A686-512E3F645CBB}" srcOrd="6" destOrd="0" presId="urn:microsoft.com/office/officeart/2005/8/layout/pyramid2"/>
    <dgm:cxn modelId="{86EC6CA9-F4E6-4D12-9C5A-5327B62EE9B7}" type="presParOf" srcId="{F8095118-D3FE-4C51-9D69-305F1AB310A0}" destId="{A4AA5B8B-1B00-4E8C-A8ED-A5B779173E87}" srcOrd="7" destOrd="0" presId="urn:microsoft.com/office/officeart/2005/8/layout/pyramid2"/>
    <dgm:cxn modelId="{9336C31D-71A4-42C7-BB46-D2649B6EFD60}" type="presParOf" srcId="{F8095118-D3FE-4C51-9D69-305F1AB310A0}" destId="{4652B002-26E7-4CA0-B0A7-1FD4ED0BED92}" srcOrd="8" destOrd="0" presId="urn:microsoft.com/office/officeart/2005/8/layout/pyramid2"/>
    <dgm:cxn modelId="{580F948E-D25A-4764-8DF6-0DA00F5A9367}" type="presParOf" srcId="{F8095118-D3FE-4C51-9D69-305F1AB310A0}" destId="{D0870750-90F4-4591-BF8D-0A4262E6C5D7}" srcOrd="9" destOrd="0" presId="urn:microsoft.com/office/officeart/2005/8/layout/pyramid2"/>
    <dgm:cxn modelId="{D1C888B2-4119-419E-9AE6-9F8EBA00677B}" type="presParOf" srcId="{F8095118-D3FE-4C51-9D69-305F1AB310A0}" destId="{31DAD3E6-45A9-4B58-A27E-AEEEA92F81C6}" srcOrd="10" destOrd="0" presId="urn:microsoft.com/office/officeart/2005/8/layout/pyramid2"/>
    <dgm:cxn modelId="{37C4BF5B-C67C-4C93-A20B-8A4243F9B185}" type="presParOf" srcId="{F8095118-D3FE-4C51-9D69-305F1AB310A0}" destId="{7DA9B709-0B52-4CB6-8505-BC8CAC0442F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/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/>
      <dgm:spPr/>
      <dgm:t>
        <a:bodyPr/>
        <a:lstStyle/>
        <a:p>
          <a:r>
            <a:rPr lang="hr-HR" dirty="0"/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005B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/>
      <dgm:spPr/>
      <dgm:t>
        <a:bodyPr/>
        <a:lstStyle/>
        <a:p>
          <a:r>
            <a:rPr lang="hr-HR" dirty="0"/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01763E29-C122-4A28-879B-3D6903C4548A}">
      <dgm:prSet/>
      <dgm:spPr/>
      <dgm:t>
        <a:bodyPr/>
        <a:lstStyle/>
        <a:p>
          <a:r>
            <a:rPr lang="hr-HR" dirty="0"/>
            <a:t>Izvori financiranja</a:t>
          </a:r>
        </a:p>
      </dgm:t>
    </dgm:pt>
    <dgm:pt modelId="{9FEA4756-EE8A-4D3B-B9AF-219A35BC6A65}" type="parTrans" cxnId="{750B9E93-7660-48DF-A809-F7BF3ED22199}">
      <dgm:prSet/>
      <dgm:spPr/>
      <dgm:t>
        <a:bodyPr/>
        <a:lstStyle/>
        <a:p>
          <a:endParaRPr lang="hr-HR"/>
        </a:p>
      </dgm:t>
    </dgm:pt>
    <dgm:pt modelId="{425814BA-F472-46AA-B5F5-BB254C2360A4}" type="sibTrans" cxnId="{750B9E93-7660-48DF-A809-F7BF3ED22199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1250" custLinFactNeighborY="-977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/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 custLinFactNeighborX="-347" custLinFactNeighborY="50833">
        <dgm:presLayoutVars>
          <dgm:bulletEnabled val="1"/>
        </dgm:presLayoutVars>
      </dgm:prSet>
      <dgm:spPr>
        <a:xfrm>
          <a:off x="1224140" y="760712"/>
          <a:ext cx="1320800" cy="240506"/>
        </a:xfrm>
        <a:prstGeom prst="roundRect">
          <a:avLst/>
        </a:prstGeom>
      </dgm:spPr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/>
    </dgm:pt>
    <dgm:pt modelId="{D0870750-90F4-4591-BF8D-0A4262E6C5D7}" type="pres">
      <dgm:prSet presAssocID="{BC2DB39A-3DAA-40A4-86F8-DEDC12186860}" presName="aSpace" presStyleCnt="0"/>
      <dgm:spPr/>
    </dgm:pt>
    <dgm:pt modelId="{AAE7DF78-09C5-426C-90EB-CB91EA5DBA58}" type="pres">
      <dgm:prSet presAssocID="{01763E29-C122-4A28-879B-3D6903C4548A}" presName="aNode" presStyleLbl="fgAcc1" presStyleIdx="5" presStyleCnt="6">
        <dgm:presLayoutVars>
          <dgm:bulletEnabled val="1"/>
        </dgm:presLayoutVars>
      </dgm:prSet>
      <dgm:spPr/>
    </dgm:pt>
    <dgm:pt modelId="{96DC1A41-7D7B-482E-8BE5-0590A04D6C0E}" type="pres">
      <dgm:prSet presAssocID="{01763E29-C122-4A28-879B-3D6903C4548A}" presName="aSpace" presStyleCnt="0"/>
      <dgm:spPr/>
    </dgm:pt>
  </dgm:ptLst>
  <dgm:cxnLst>
    <dgm:cxn modelId="{1127BB24-76B1-4412-A0F3-EBAE53B4FA10}" type="presOf" srcId="{947FF026-F3F6-48D0-8581-83A79341A05D}" destId="{1F8B69DA-3F79-44F7-A686-512E3F645CBB}" srcOrd="0" destOrd="0" presId="urn:microsoft.com/office/officeart/2005/8/layout/pyramid2"/>
    <dgm:cxn modelId="{72ADBD2C-3506-4DF6-8005-A02BC9D338EA}" type="presOf" srcId="{A89CDD79-33DE-4A16-9829-FDAED97D0432}" destId="{872486CC-8DF3-43F0-8E89-30610FA5F201}" srcOrd="0" destOrd="0" presId="urn:microsoft.com/office/officeart/2005/8/layout/pyramid2"/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83401F3D-782F-4199-8C75-EC357049A16F}" type="presOf" srcId="{4815CBCD-2755-405B-98FD-E74ACBFDFB81}" destId="{3FC4447B-4D8F-478D-A19F-8D31B8B7A8B2}" srcOrd="0" destOrd="0" presId="urn:microsoft.com/office/officeart/2005/8/layout/pyramid2"/>
    <dgm:cxn modelId="{78761255-020D-44AD-973A-252C76C2D77B}" type="presOf" srcId="{ED8FA131-57DF-4F73-B738-14C2C7EEA569}" destId="{CAB6259B-0802-4376-8B28-3105A6263901}" srcOrd="0" destOrd="0" presId="urn:microsoft.com/office/officeart/2005/8/layout/pyramid2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750B9E93-7660-48DF-A809-F7BF3ED22199}" srcId="{ED8FA131-57DF-4F73-B738-14C2C7EEA569}" destId="{01763E29-C122-4A28-879B-3D6903C4548A}" srcOrd="5" destOrd="0" parTransId="{9FEA4756-EE8A-4D3B-B9AF-219A35BC6A65}" sibTransId="{425814BA-F472-46AA-B5F5-BB254C2360A4}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181560CE-9085-4BEE-9CAB-F85652BBA6C1}" type="presOf" srcId="{01763E29-C122-4A28-879B-3D6903C4548A}" destId="{AAE7DF78-09C5-426C-90EB-CB91EA5DBA58}" srcOrd="0" destOrd="0" presId="urn:microsoft.com/office/officeart/2005/8/layout/pyramid2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8A3D29E7-B5D3-44D8-9AE4-AABA999308A7}" type="presOf" srcId="{C00B9730-FC40-4026-9D8F-AB826DEE49E6}" destId="{A39866FC-7E6E-4CDE-8051-5473C570B3E2}" srcOrd="0" destOrd="0" presId="urn:microsoft.com/office/officeart/2005/8/layout/pyramid2"/>
    <dgm:cxn modelId="{2C109BE9-27C1-4489-A6D7-C3FD2F2CEDD3}" type="presOf" srcId="{BC2DB39A-3DAA-40A4-86F8-DEDC12186860}" destId="{4652B002-26E7-4CA0-B0A7-1FD4ED0BED92}" srcOrd="0" destOrd="0" presId="urn:microsoft.com/office/officeart/2005/8/layout/pyramid2"/>
    <dgm:cxn modelId="{FDACCA39-F8F3-43AB-98A9-652D390ABA38}" type="presParOf" srcId="{CAB6259B-0802-4376-8B28-3105A6263901}" destId="{843B8062-4E1E-4DD7-B93B-8557A9CCEE0F}" srcOrd="0" destOrd="0" presId="urn:microsoft.com/office/officeart/2005/8/layout/pyramid2"/>
    <dgm:cxn modelId="{CF90563D-A7A2-456F-8973-9DD9EFC174D6}" type="presParOf" srcId="{CAB6259B-0802-4376-8B28-3105A6263901}" destId="{F8095118-D3FE-4C51-9D69-305F1AB310A0}" srcOrd="1" destOrd="0" presId="urn:microsoft.com/office/officeart/2005/8/layout/pyramid2"/>
    <dgm:cxn modelId="{203961CB-E842-4240-A84E-B3B3F3FA22D0}" type="presParOf" srcId="{F8095118-D3FE-4C51-9D69-305F1AB310A0}" destId="{A39866FC-7E6E-4CDE-8051-5473C570B3E2}" srcOrd="0" destOrd="0" presId="urn:microsoft.com/office/officeart/2005/8/layout/pyramid2"/>
    <dgm:cxn modelId="{6C9F73C2-A8B2-45F5-8E76-23AEDB40183B}" type="presParOf" srcId="{F8095118-D3FE-4C51-9D69-305F1AB310A0}" destId="{D965576A-A49A-4C3F-B0E5-911A98E37F8C}" srcOrd="1" destOrd="0" presId="urn:microsoft.com/office/officeart/2005/8/layout/pyramid2"/>
    <dgm:cxn modelId="{96ADE019-15B5-4FDB-8339-7CDCD6DECFD8}" type="presParOf" srcId="{F8095118-D3FE-4C51-9D69-305F1AB310A0}" destId="{3FC4447B-4D8F-478D-A19F-8D31B8B7A8B2}" srcOrd="2" destOrd="0" presId="urn:microsoft.com/office/officeart/2005/8/layout/pyramid2"/>
    <dgm:cxn modelId="{09257A06-24C4-47A4-A42B-F420CAF46882}" type="presParOf" srcId="{F8095118-D3FE-4C51-9D69-305F1AB310A0}" destId="{7571061D-D693-4753-BE83-98B349FB0290}" srcOrd="3" destOrd="0" presId="urn:microsoft.com/office/officeart/2005/8/layout/pyramid2"/>
    <dgm:cxn modelId="{23EF613C-39E3-46C9-AA82-6C5BE66BE646}" type="presParOf" srcId="{F8095118-D3FE-4C51-9D69-305F1AB310A0}" destId="{872486CC-8DF3-43F0-8E89-30610FA5F201}" srcOrd="4" destOrd="0" presId="urn:microsoft.com/office/officeart/2005/8/layout/pyramid2"/>
    <dgm:cxn modelId="{867C8722-A0E6-461B-9826-067916D0BA2C}" type="presParOf" srcId="{F8095118-D3FE-4C51-9D69-305F1AB310A0}" destId="{5B6DA6A1-926B-47B1-8D8C-2369EDA271CD}" srcOrd="5" destOrd="0" presId="urn:microsoft.com/office/officeart/2005/8/layout/pyramid2"/>
    <dgm:cxn modelId="{581CCBAD-31F1-4092-9BDC-244BE44EB44F}" type="presParOf" srcId="{F8095118-D3FE-4C51-9D69-305F1AB310A0}" destId="{1F8B69DA-3F79-44F7-A686-512E3F645CBB}" srcOrd="6" destOrd="0" presId="urn:microsoft.com/office/officeart/2005/8/layout/pyramid2"/>
    <dgm:cxn modelId="{92D1D124-E9F3-4647-A552-ADBD023FF6CB}" type="presParOf" srcId="{F8095118-D3FE-4C51-9D69-305F1AB310A0}" destId="{A4AA5B8B-1B00-4E8C-A8ED-A5B779173E87}" srcOrd="7" destOrd="0" presId="urn:microsoft.com/office/officeart/2005/8/layout/pyramid2"/>
    <dgm:cxn modelId="{60659D18-0EFA-4650-BF7A-5191A00B1F77}" type="presParOf" srcId="{F8095118-D3FE-4C51-9D69-305F1AB310A0}" destId="{4652B002-26E7-4CA0-B0A7-1FD4ED0BED92}" srcOrd="8" destOrd="0" presId="urn:microsoft.com/office/officeart/2005/8/layout/pyramid2"/>
    <dgm:cxn modelId="{D09655F5-B4AC-49EC-94D3-12CA7748CED1}" type="presParOf" srcId="{F8095118-D3FE-4C51-9D69-305F1AB310A0}" destId="{D0870750-90F4-4591-BF8D-0A4262E6C5D7}" srcOrd="9" destOrd="0" presId="urn:microsoft.com/office/officeart/2005/8/layout/pyramid2"/>
    <dgm:cxn modelId="{C6A2D199-B782-4A8A-96CA-009C4A261A4B}" type="presParOf" srcId="{F8095118-D3FE-4C51-9D69-305F1AB310A0}" destId="{AAE7DF78-09C5-426C-90EB-CB91EA5DBA58}" srcOrd="10" destOrd="0" presId="urn:microsoft.com/office/officeart/2005/8/layout/pyramid2"/>
    <dgm:cxn modelId="{EB083E89-368F-4CC4-AD93-06DE4B574343}" type="presParOf" srcId="{F8095118-D3FE-4C51-9D69-305F1AB310A0}" destId="{96DC1A41-7D7B-482E-8BE5-0590A04D6C0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/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/>
      <dgm:spPr/>
      <dgm:t>
        <a:bodyPr/>
        <a:lstStyle/>
        <a:p>
          <a:r>
            <a:rPr lang="hr-HR" dirty="0"/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/>
      <dgm:spPr/>
      <dgm:t>
        <a:bodyPr/>
        <a:lstStyle/>
        <a:p>
          <a:r>
            <a:rPr lang="hr-HR" dirty="0"/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/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hr-HR" dirty="0"/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01763E29-C122-4A28-879B-3D6903C4548A}">
      <dgm:prSet/>
      <dgm:spPr/>
      <dgm:t>
        <a:bodyPr/>
        <a:lstStyle/>
        <a:p>
          <a:r>
            <a:rPr lang="hr-HR" dirty="0"/>
            <a:t>Izvori financiranja</a:t>
          </a:r>
        </a:p>
      </dgm:t>
    </dgm:pt>
    <dgm:pt modelId="{9FEA4756-EE8A-4D3B-B9AF-219A35BC6A65}" type="parTrans" cxnId="{750B9E93-7660-48DF-A809-F7BF3ED22199}">
      <dgm:prSet/>
      <dgm:spPr/>
      <dgm:t>
        <a:bodyPr/>
        <a:lstStyle/>
        <a:p>
          <a:endParaRPr lang="hr-HR"/>
        </a:p>
      </dgm:t>
    </dgm:pt>
    <dgm:pt modelId="{425814BA-F472-46AA-B5F5-BB254C2360A4}" type="sibTrans" cxnId="{750B9E93-7660-48DF-A809-F7BF3ED22199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1250" custLinFactNeighborY="-977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/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>
        <dgm:presLayoutVars>
          <dgm:bulletEnabled val="1"/>
        </dgm:presLayoutVars>
      </dgm:prSet>
      <dgm:spPr/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/>
    </dgm:pt>
    <dgm:pt modelId="{D0870750-90F4-4591-BF8D-0A4262E6C5D7}" type="pres">
      <dgm:prSet presAssocID="{BC2DB39A-3DAA-40A4-86F8-DEDC12186860}" presName="aSpace" presStyleCnt="0"/>
      <dgm:spPr/>
    </dgm:pt>
    <dgm:pt modelId="{AAE7DF78-09C5-426C-90EB-CB91EA5DBA58}" type="pres">
      <dgm:prSet presAssocID="{01763E29-C122-4A28-879B-3D6903C4548A}" presName="aNode" presStyleLbl="fgAcc1" presStyleIdx="5" presStyleCnt="6">
        <dgm:presLayoutVars>
          <dgm:bulletEnabled val="1"/>
        </dgm:presLayoutVars>
      </dgm:prSet>
      <dgm:spPr/>
    </dgm:pt>
    <dgm:pt modelId="{96DC1A41-7D7B-482E-8BE5-0590A04D6C0E}" type="pres">
      <dgm:prSet presAssocID="{01763E29-C122-4A28-879B-3D6903C4548A}" presName="aSpace" presStyleCnt="0"/>
      <dgm:spPr/>
    </dgm:pt>
  </dgm:ptLst>
  <dgm:cxnLst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976EEE40-AE51-4A04-83EA-351CAF64D1AF}" type="presOf" srcId="{A89CDD79-33DE-4A16-9829-FDAED97D0432}" destId="{872486CC-8DF3-43F0-8E89-30610FA5F201}" srcOrd="0" destOrd="0" presId="urn:microsoft.com/office/officeart/2005/8/layout/pyramid2"/>
    <dgm:cxn modelId="{39C7EE55-0ADE-48E1-AA2B-E516D7587488}" type="presOf" srcId="{01763E29-C122-4A28-879B-3D6903C4548A}" destId="{AAE7DF78-09C5-426C-90EB-CB91EA5DBA58}" srcOrd="0" destOrd="0" presId="urn:microsoft.com/office/officeart/2005/8/layout/pyramid2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D42CDC8A-81BC-4528-9C9F-49C738A15D2A}" type="presOf" srcId="{ED8FA131-57DF-4F73-B738-14C2C7EEA569}" destId="{CAB6259B-0802-4376-8B28-3105A6263901}" srcOrd="0" destOrd="0" presId="urn:microsoft.com/office/officeart/2005/8/layout/pyramid2"/>
    <dgm:cxn modelId="{750B9E93-7660-48DF-A809-F7BF3ED22199}" srcId="{ED8FA131-57DF-4F73-B738-14C2C7EEA569}" destId="{01763E29-C122-4A28-879B-3D6903C4548A}" srcOrd="5" destOrd="0" parTransId="{9FEA4756-EE8A-4D3B-B9AF-219A35BC6A65}" sibTransId="{425814BA-F472-46AA-B5F5-BB254C2360A4}"/>
    <dgm:cxn modelId="{97FB2D9F-E566-4177-9CBD-935E0DECD642}" type="presOf" srcId="{947FF026-F3F6-48D0-8581-83A79341A05D}" destId="{1F8B69DA-3F79-44F7-A686-512E3F645CBB}" srcOrd="0" destOrd="0" presId="urn:microsoft.com/office/officeart/2005/8/layout/pyramid2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C9F208AC-EDA4-4AC9-BE70-DB9ACADF2739}" type="presOf" srcId="{BC2DB39A-3DAA-40A4-86F8-DEDC12186860}" destId="{4652B002-26E7-4CA0-B0A7-1FD4ED0BED92}" srcOrd="0" destOrd="0" presId="urn:microsoft.com/office/officeart/2005/8/layout/pyramid2"/>
    <dgm:cxn modelId="{381FC0C9-C57F-4AA5-8730-375C7B04DB97}" type="presOf" srcId="{4815CBCD-2755-405B-98FD-E74ACBFDFB81}" destId="{3FC4447B-4D8F-478D-A19F-8D31B8B7A8B2}" srcOrd="0" destOrd="0" presId="urn:microsoft.com/office/officeart/2005/8/layout/pyramid2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3667C6EA-A671-41B9-A04A-A456CBB75AEF}" type="presOf" srcId="{C00B9730-FC40-4026-9D8F-AB826DEE49E6}" destId="{A39866FC-7E6E-4CDE-8051-5473C570B3E2}" srcOrd="0" destOrd="0" presId="urn:microsoft.com/office/officeart/2005/8/layout/pyramid2"/>
    <dgm:cxn modelId="{B7F92148-11D5-44B4-9105-4C51CFFD1FA1}" type="presParOf" srcId="{CAB6259B-0802-4376-8B28-3105A6263901}" destId="{843B8062-4E1E-4DD7-B93B-8557A9CCEE0F}" srcOrd="0" destOrd="0" presId="urn:microsoft.com/office/officeart/2005/8/layout/pyramid2"/>
    <dgm:cxn modelId="{6D93DF07-FDE3-47D8-A732-A0A6ED00AA2E}" type="presParOf" srcId="{CAB6259B-0802-4376-8B28-3105A6263901}" destId="{F8095118-D3FE-4C51-9D69-305F1AB310A0}" srcOrd="1" destOrd="0" presId="urn:microsoft.com/office/officeart/2005/8/layout/pyramid2"/>
    <dgm:cxn modelId="{5FBBE4C1-CD2E-4B0E-80F8-8F56BC6AAABE}" type="presParOf" srcId="{F8095118-D3FE-4C51-9D69-305F1AB310A0}" destId="{A39866FC-7E6E-4CDE-8051-5473C570B3E2}" srcOrd="0" destOrd="0" presId="urn:microsoft.com/office/officeart/2005/8/layout/pyramid2"/>
    <dgm:cxn modelId="{808F5F84-BDC4-497B-977F-4F8F6BA7C918}" type="presParOf" srcId="{F8095118-D3FE-4C51-9D69-305F1AB310A0}" destId="{D965576A-A49A-4C3F-B0E5-911A98E37F8C}" srcOrd="1" destOrd="0" presId="urn:microsoft.com/office/officeart/2005/8/layout/pyramid2"/>
    <dgm:cxn modelId="{153B34F9-16CA-4BF8-80A5-AEDAFB61BD70}" type="presParOf" srcId="{F8095118-D3FE-4C51-9D69-305F1AB310A0}" destId="{3FC4447B-4D8F-478D-A19F-8D31B8B7A8B2}" srcOrd="2" destOrd="0" presId="urn:microsoft.com/office/officeart/2005/8/layout/pyramid2"/>
    <dgm:cxn modelId="{230686DB-7A5C-4C7E-950D-3CA4DCC023DF}" type="presParOf" srcId="{F8095118-D3FE-4C51-9D69-305F1AB310A0}" destId="{7571061D-D693-4753-BE83-98B349FB0290}" srcOrd="3" destOrd="0" presId="urn:microsoft.com/office/officeart/2005/8/layout/pyramid2"/>
    <dgm:cxn modelId="{C3839C53-C735-4693-8C06-7419AAEF5846}" type="presParOf" srcId="{F8095118-D3FE-4C51-9D69-305F1AB310A0}" destId="{872486CC-8DF3-43F0-8E89-30610FA5F201}" srcOrd="4" destOrd="0" presId="urn:microsoft.com/office/officeart/2005/8/layout/pyramid2"/>
    <dgm:cxn modelId="{E38409B1-0951-4E1D-93F8-CBF16EB67B42}" type="presParOf" srcId="{F8095118-D3FE-4C51-9D69-305F1AB310A0}" destId="{5B6DA6A1-926B-47B1-8D8C-2369EDA271CD}" srcOrd="5" destOrd="0" presId="urn:microsoft.com/office/officeart/2005/8/layout/pyramid2"/>
    <dgm:cxn modelId="{7CB566D7-756A-469E-9AE6-5F3A1A815947}" type="presParOf" srcId="{F8095118-D3FE-4C51-9D69-305F1AB310A0}" destId="{1F8B69DA-3F79-44F7-A686-512E3F645CBB}" srcOrd="6" destOrd="0" presId="urn:microsoft.com/office/officeart/2005/8/layout/pyramid2"/>
    <dgm:cxn modelId="{2BC53223-98BB-4466-A5C7-64687390FAEE}" type="presParOf" srcId="{F8095118-D3FE-4C51-9D69-305F1AB310A0}" destId="{A4AA5B8B-1B00-4E8C-A8ED-A5B779173E87}" srcOrd="7" destOrd="0" presId="urn:microsoft.com/office/officeart/2005/8/layout/pyramid2"/>
    <dgm:cxn modelId="{D9CA19B9-5796-4335-B0D3-2BF227707736}" type="presParOf" srcId="{F8095118-D3FE-4C51-9D69-305F1AB310A0}" destId="{4652B002-26E7-4CA0-B0A7-1FD4ED0BED92}" srcOrd="8" destOrd="0" presId="urn:microsoft.com/office/officeart/2005/8/layout/pyramid2"/>
    <dgm:cxn modelId="{B716EE16-4D17-4998-810F-61818C8BFDDD}" type="presParOf" srcId="{F8095118-D3FE-4C51-9D69-305F1AB310A0}" destId="{D0870750-90F4-4591-BF8D-0A4262E6C5D7}" srcOrd="9" destOrd="0" presId="urn:microsoft.com/office/officeart/2005/8/layout/pyramid2"/>
    <dgm:cxn modelId="{F0754821-45BC-4B9D-B60F-753A46129EB0}" type="presParOf" srcId="{F8095118-D3FE-4C51-9D69-305F1AB310A0}" destId="{AAE7DF78-09C5-426C-90EB-CB91EA5DBA58}" srcOrd="10" destOrd="0" presId="urn:microsoft.com/office/officeart/2005/8/layout/pyramid2"/>
    <dgm:cxn modelId="{A226588C-0DA1-46C1-87E7-461F920C1B06}" type="presParOf" srcId="{F8095118-D3FE-4C51-9D69-305F1AB310A0}" destId="{96DC1A41-7D7B-482E-8BE5-0590A04D6C0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C8480E-E212-4274-B3C0-F9178FC5FD1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0163CA-EBB7-4378-81B0-D820DABAD74A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r-HR" sz="2000" u="sng" dirty="0"/>
            <a:t>Skupine </a:t>
          </a:r>
          <a:r>
            <a:rPr lang="hr-HR" sz="2000" dirty="0"/>
            <a:t>prihoda i primitaka iz kojih se </a:t>
          </a:r>
          <a:r>
            <a:rPr lang="hr-HR" sz="2000" u="sng" dirty="0"/>
            <a:t>podmiruju</a:t>
          </a:r>
          <a:r>
            <a:rPr lang="hr-HR" sz="2000" dirty="0"/>
            <a:t> rashodi i izdatci određene vrste i utvrđene namjene</a:t>
          </a:r>
        </a:p>
      </dgm:t>
    </dgm:pt>
    <dgm:pt modelId="{1D9FE9F5-BAE1-489D-B69A-7BD604538C17}" type="parTrans" cxnId="{CEA9E089-7D63-444E-892B-5F96D2D057E6}">
      <dgm:prSet/>
      <dgm:spPr/>
      <dgm:t>
        <a:bodyPr/>
        <a:lstStyle/>
        <a:p>
          <a:endParaRPr lang="hr-HR" sz="2000"/>
        </a:p>
      </dgm:t>
    </dgm:pt>
    <dgm:pt modelId="{A6C4734A-EA56-4BB7-804D-019121789BD2}" type="sibTrans" cxnId="{CEA9E089-7D63-444E-892B-5F96D2D057E6}">
      <dgm:prSet/>
      <dgm:spPr/>
      <dgm:t>
        <a:bodyPr/>
        <a:lstStyle/>
        <a:p>
          <a:endParaRPr lang="hr-HR" sz="2000"/>
        </a:p>
      </dgm:t>
    </dgm:pt>
    <dgm:pt modelId="{2E4DD408-8267-49A4-8CCB-5827E6643829}" type="pres">
      <dgm:prSet presAssocID="{A5C8480E-E212-4274-B3C0-F9178FC5FD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CEAFE0-5928-4D1C-B7C8-20E1AC0F17CD}" type="pres">
      <dgm:prSet presAssocID="{F60163CA-EBB7-4378-81B0-D820DABAD74A}" presName="root1" presStyleCnt="0"/>
      <dgm:spPr/>
    </dgm:pt>
    <dgm:pt modelId="{4626D120-F7D3-4A57-B9A3-93399444442C}" type="pres">
      <dgm:prSet presAssocID="{F60163CA-EBB7-4378-81B0-D820DABAD74A}" presName="LevelOneTextNode" presStyleLbl="node0" presStyleIdx="0" presStyleCnt="1" custScaleX="197497" custLinFactNeighborX="-270" custLinFactNeighborY="2189">
        <dgm:presLayoutVars>
          <dgm:chPref val="3"/>
        </dgm:presLayoutVars>
      </dgm:prSet>
      <dgm:spPr/>
    </dgm:pt>
    <dgm:pt modelId="{92BE788C-62B7-4489-8617-E1483C81DB2F}" type="pres">
      <dgm:prSet presAssocID="{F60163CA-EBB7-4378-81B0-D820DABAD74A}" presName="level2hierChild" presStyleCnt="0"/>
      <dgm:spPr/>
    </dgm:pt>
  </dgm:ptLst>
  <dgm:cxnLst>
    <dgm:cxn modelId="{CEA9E089-7D63-444E-892B-5F96D2D057E6}" srcId="{A5C8480E-E212-4274-B3C0-F9178FC5FD1E}" destId="{F60163CA-EBB7-4378-81B0-D820DABAD74A}" srcOrd="0" destOrd="0" parTransId="{1D9FE9F5-BAE1-489D-B69A-7BD604538C17}" sibTransId="{A6C4734A-EA56-4BB7-804D-019121789BD2}"/>
    <dgm:cxn modelId="{14C8B9EE-B12A-42F8-99F7-AE159FBAE71D}" type="presOf" srcId="{A5C8480E-E212-4274-B3C0-F9178FC5FD1E}" destId="{2E4DD408-8267-49A4-8CCB-5827E6643829}" srcOrd="0" destOrd="0" presId="urn:microsoft.com/office/officeart/2005/8/layout/hierarchy2"/>
    <dgm:cxn modelId="{935998F3-5771-42D3-944F-E16DC1084627}" type="presOf" srcId="{F60163CA-EBB7-4378-81B0-D820DABAD74A}" destId="{4626D120-F7D3-4A57-B9A3-93399444442C}" srcOrd="0" destOrd="0" presId="urn:microsoft.com/office/officeart/2005/8/layout/hierarchy2"/>
    <dgm:cxn modelId="{D1E9526A-1962-4D0E-9FB3-1DB9E6B11421}" type="presParOf" srcId="{2E4DD408-8267-49A4-8CCB-5827E6643829}" destId="{4ACEAFE0-5928-4D1C-B7C8-20E1AC0F17CD}" srcOrd="0" destOrd="0" presId="urn:microsoft.com/office/officeart/2005/8/layout/hierarchy2"/>
    <dgm:cxn modelId="{0F4AEF15-4B16-49B3-A958-B8F8E91E0065}" type="presParOf" srcId="{4ACEAFE0-5928-4D1C-B7C8-20E1AC0F17CD}" destId="{4626D120-F7D3-4A57-B9A3-93399444442C}" srcOrd="0" destOrd="0" presId="urn:microsoft.com/office/officeart/2005/8/layout/hierarchy2"/>
    <dgm:cxn modelId="{5CDD7BE1-240A-4D69-ADDB-0A43E966CCDB}" type="presParOf" srcId="{4ACEAFE0-5928-4D1C-B7C8-20E1AC0F17CD}" destId="{92BE788C-62B7-4489-8617-E1483C81DB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/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/>
      <dgm:spPr/>
      <dgm:t>
        <a:bodyPr/>
        <a:lstStyle/>
        <a:p>
          <a:r>
            <a:rPr lang="hr-HR" dirty="0"/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/>
      <dgm:spPr/>
      <dgm:t>
        <a:bodyPr/>
        <a:lstStyle/>
        <a:p>
          <a:r>
            <a:rPr lang="hr-HR" dirty="0"/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/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005B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01763E29-C122-4A28-879B-3D6903C4548A}">
      <dgm:prSet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hr-HR" dirty="0"/>
            <a:t>Izvori financiranja</a:t>
          </a:r>
        </a:p>
      </dgm:t>
    </dgm:pt>
    <dgm:pt modelId="{9FEA4756-EE8A-4D3B-B9AF-219A35BC6A65}" type="parTrans" cxnId="{750B9E93-7660-48DF-A809-F7BF3ED22199}">
      <dgm:prSet/>
      <dgm:spPr/>
      <dgm:t>
        <a:bodyPr/>
        <a:lstStyle/>
        <a:p>
          <a:endParaRPr lang="hr-HR"/>
        </a:p>
      </dgm:t>
    </dgm:pt>
    <dgm:pt modelId="{425814BA-F472-46AA-B5F5-BB254C2360A4}" type="sibTrans" cxnId="{750B9E93-7660-48DF-A809-F7BF3ED22199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1250" custLinFactNeighborY="-977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/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>
        <dgm:presLayoutVars>
          <dgm:bulletEnabled val="1"/>
        </dgm:presLayoutVars>
      </dgm:prSet>
      <dgm:spPr/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>
        <a:xfrm>
          <a:off x="1498622" y="2082956"/>
          <a:ext cx="1948209" cy="389379"/>
        </a:xfrm>
        <a:prstGeom prst="roundRect">
          <a:avLst/>
        </a:prstGeom>
      </dgm:spPr>
    </dgm:pt>
    <dgm:pt modelId="{D0870750-90F4-4591-BF8D-0A4262E6C5D7}" type="pres">
      <dgm:prSet presAssocID="{BC2DB39A-3DAA-40A4-86F8-DEDC12186860}" presName="aSpace" presStyleCnt="0"/>
      <dgm:spPr/>
    </dgm:pt>
    <dgm:pt modelId="{AAE7DF78-09C5-426C-90EB-CB91EA5DBA58}" type="pres">
      <dgm:prSet presAssocID="{01763E29-C122-4A28-879B-3D6903C4548A}" presName="aNode" presStyleLbl="fgAcc1" presStyleIdx="5" presStyleCnt="6">
        <dgm:presLayoutVars>
          <dgm:bulletEnabled val="1"/>
        </dgm:presLayoutVars>
      </dgm:prSet>
      <dgm:spPr/>
    </dgm:pt>
    <dgm:pt modelId="{96DC1A41-7D7B-482E-8BE5-0590A04D6C0E}" type="pres">
      <dgm:prSet presAssocID="{01763E29-C122-4A28-879B-3D6903C4548A}" presName="aSpace" presStyleCnt="0"/>
      <dgm:spPr/>
    </dgm:pt>
  </dgm:ptLst>
  <dgm:cxnLst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976EEE40-AE51-4A04-83EA-351CAF64D1AF}" type="presOf" srcId="{A89CDD79-33DE-4A16-9829-FDAED97D0432}" destId="{872486CC-8DF3-43F0-8E89-30610FA5F201}" srcOrd="0" destOrd="0" presId="urn:microsoft.com/office/officeart/2005/8/layout/pyramid2"/>
    <dgm:cxn modelId="{39C7EE55-0ADE-48E1-AA2B-E516D7587488}" type="presOf" srcId="{01763E29-C122-4A28-879B-3D6903C4548A}" destId="{AAE7DF78-09C5-426C-90EB-CB91EA5DBA58}" srcOrd="0" destOrd="0" presId="urn:microsoft.com/office/officeart/2005/8/layout/pyramid2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D42CDC8A-81BC-4528-9C9F-49C738A15D2A}" type="presOf" srcId="{ED8FA131-57DF-4F73-B738-14C2C7EEA569}" destId="{CAB6259B-0802-4376-8B28-3105A6263901}" srcOrd="0" destOrd="0" presId="urn:microsoft.com/office/officeart/2005/8/layout/pyramid2"/>
    <dgm:cxn modelId="{750B9E93-7660-48DF-A809-F7BF3ED22199}" srcId="{ED8FA131-57DF-4F73-B738-14C2C7EEA569}" destId="{01763E29-C122-4A28-879B-3D6903C4548A}" srcOrd="5" destOrd="0" parTransId="{9FEA4756-EE8A-4D3B-B9AF-219A35BC6A65}" sibTransId="{425814BA-F472-46AA-B5F5-BB254C2360A4}"/>
    <dgm:cxn modelId="{97FB2D9F-E566-4177-9CBD-935E0DECD642}" type="presOf" srcId="{947FF026-F3F6-48D0-8581-83A79341A05D}" destId="{1F8B69DA-3F79-44F7-A686-512E3F645CBB}" srcOrd="0" destOrd="0" presId="urn:microsoft.com/office/officeart/2005/8/layout/pyramid2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C9F208AC-EDA4-4AC9-BE70-DB9ACADF2739}" type="presOf" srcId="{BC2DB39A-3DAA-40A4-86F8-DEDC12186860}" destId="{4652B002-26E7-4CA0-B0A7-1FD4ED0BED92}" srcOrd="0" destOrd="0" presId="urn:microsoft.com/office/officeart/2005/8/layout/pyramid2"/>
    <dgm:cxn modelId="{381FC0C9-C57F-4AA5-8730-375C7B04DB97}" type="presOf" srcId="{4815CBCD-2755-405B-98FD-E74ACBFDFB81}" destId="{3FC4447B-4D8F-478D-A19F-8D31B8B7A8B2}" srcOrd="0" destOrd="0" presId="urn:microsoft.com/office/officeart/2005/8/layout/pyramid2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3667C6EA-A671-41B9-A04A-A456CBB75AEF}" type="presOf" srcId="{C00B9730-FC40-4026-9D8F-AB826DEE49E6}" destId="{A39866FC-7E6E-4CDE-8051-5473C570B3E2}" srcOrd="0" destOrd="0" presId="urn:microsoft.com/office/officeart/2005/8/layout/pyramid2"/>
    <dgm:cxn modelId="{B7F92148-11D5-44B4-9105-4C51CFFD1FA1}" type="presParOf" srcId="{CAB6259B-0802-4376-8B28-3105A6263901}" destId="{843B8062-4E1E-4DD7-B93B-8557A9CCEE0F}" srcOrd="0" destOrd="0" presId="urn:microsoft.com/office/officeart/2005/8/layout/pyramid2"/>
    <dgm:cxn modelId="{6D93DF07-FDE3-47D8-A732-A0A6ED00AA2E}" type="presParOf" srcId="{CAB6259B-0802-4376-8B28-3105A6263901}" destId="{F8095118-D3FE-4C51-9D69-305F1AB310A0}" srcOrd="1" destOrd="0" presId="urn:microsoft.com/office/officeart/2005/8/layout/pyramid2"/>
    <dgm:cxn modelId="{5FBBE4C1-CD2E-4B0E-80F8-8F56BC6AAABE}" type="presParOf" srcId="{F8095118-D3FE-4C51-9D69-305F1AB310A0}" destId="{A39866FC-7E6E-4CDE-8051-5473C570B3E2}" srcOrd="0" destOrd="0" presId="urn:microsoft.com/office/officeart/2005/8/layout/pyramid2"/>
    <dgm:cxn modelId="{808F5F84-BDC4-497B-977F-4F8F6BA7C918}" type="presParOf" srcId="{F8095118-D3FE-4C51-9D69-305F1AB310A0}" destId="{D965576A-A49A-4C3F-B0E5-911A98E37F8C}" srcOrd="1" destOrd="0" presId="urn:microsoft.com/office/officeart/2005/8/layout/pyramid2"/>
    <dgm:cxn modelId="{153B34F9-16CA-4BF8-80A5-AEDAFB61BD70}" type="presParOf" srcId="{F8095118-D3FE-4C51-9D69-305F1AB310A0}" destId="{3FC4447B-4D8F-478D-A19F-8D31B8B7A8B2}" srcOrd="2" destOrd="0" presId="urn:microsoft.com/office/officeart/2005/8/layout/pyramid2"/>
    <dgm:cxn modelId="{230686DB-7A5C-4C7E-950D-3CA4DCC023DF}" type="presParOf" srcId="{F8095118-D3FE-4C51-9D69-305F1AB310A0}" destId="{7571061D-D693-4753-BE83-98B349FB0290}" srcOrd="3" destOrd="0" presId="urn:microsoft.com/office/officeart/2005/8/layout/pyramid2"/>
    <dgm:cxn modelId="{C3839C53-C735-4693-8C06-7419AAEF5846}" type="presParOf" srcId="{F8095118-D3FE-4C51-9D69-305F1AB310A0}" destId="{872486CC-8DF3-43F0-8E89-30610FA5F201}" srcOrd="4" destOrd="0" presId="urn:microsoft.com/office/officeart/2005/8/layout/pyramid2"/>
    <dgm:cxn modelId="{E38409B1-0951-4E1D-93F8-CBF16EB67B42}" type="presParOf" srcId="{F8095118-D3FE-4C51-9D69-305F1AB310A0}" destId="{5B6DA6A1-926B-47B1-8D8C-2369EDA271CD}" srcOrd="5" destOrd="0" presId="urn:microsoft.com/office/officeart/2005/8/layout/pyramid2"/>
    <dgm:cxn modelId="{7CB566D7-756A-469E-9AE6-5F3A1A815947}" type="presParOf" srcId="{F8095118-D3FE-4C51-9D69-305F1AB310A0}" destId="{1F8B69DA-3F79-44F7-A686-512E3F645CBB}" srcOrd="6" destOrd="0" presId="urn:microsoft.com/office/officeart/2005/8/layout/pyramid2"/>
    <dgm:cxn modelId="{2BC53223-98BB-4466-A5C7-64687390FAEE}" type="presParOf" srcId="{F8095118-D3FE-4C51-9D69-305F1AB310A0}" destId="{A4AA5B8B-1B00-4E8C-A8ED-A5B779173E87}" srcOrd="7" destOrd="0" presId="urn:microsoft.com/office/officeart/2005/8/layout/pyramid2"/>
    <dgm:cxn modelId="{D9CA19B9-5796-4335-B0D3-2BF227707736}" type="presParOf" srcId="{F8095118-D3FE-4C51-9D69-305F1AB310A0}" destId="{4652B002-26E7-4CA0-B0A7-1FD4ED0BED92}" srcOrd="8" destOrd="0" presId="urn:microsoft.com/office/officeart/2005/8/layout/pyramid2"/>
    <dgm:cxn modelId="{B716EE16-4D17-4998-810F-61818C8BFDDD}" type="presParOf" srcId="{F8095118-D3FE-4C51-9D69-305F1AB310A0}" destId="{D0870750-90F4-4591-BF8D-0A4262E6C5D7}" srcOrd="9" destOrd="0" presId="urn:microsoft.com/office/officeart/2005/8/layout/pyramid2"/>
    <dgm:cxn modelId="{F0754821-45BC-4B9D-B60F-753A46129EB0}" type="presParOf" srcId="{F8095118-D3FE-4C51-9D69-305F1AB310A0}" destId="{AAE7DF78-09C5-426C-90EB-CB91EA5DBA58}" srcOrd="10" destOrd="0" presId="urn:microsoft.com/office/officeart/2005/8/layout/pyramid2"/>
    <dgm:cxn modelId="{A226588C-0DA1-46C1-87E7-461F920C1B06}" type="presParOf" srcId="{F8095118-D3FE-4C51-9D69-305F1AB310A0}" destId="{96DC1A41-7D7B-482E-8BE5-0590A04D6C0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/>
      <dgm:spPr/>
      <dgm:t>
        <a:bodyPr/>
        <a:lstStyle/>
        <a:p>
          <a:r>
            <a:rPr lang="hr-HR" dirty="0"/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/>
      <dgm:spPr/>
      <dgm:t>
        <a:bodyPr/>
        <a:lstStyle/>
        <a:p>
          <a:r>
            <a:rPr lang="hr-HR" dirty="0"/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/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/>
      <dgm:spPr/>
      <dgm:t>
        <a:bodyPr/>
        <a:lstStyle/>
        <a:p>
          <a:r>
            <a:rPr lang="hr-HR" dirty="0"/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9D01B668-D5AA-495B-A6FE-1C299E394D2C}">
      <dgm:prSet/>
      <dgm:spPr/>
      <dgm:t>
        <a:bodyPr/>
        <a:lstStyle/>
        <a:p>
          <a:r>
            <a:rPr lang="hr-HR" dirty="0"/>
            <a:t>Izvori financiranja</a:t>
          </a:r>
        </a:p>
      </dgm:t>
    </dgm:pt>
    <dgm:pt modelId="{5F3E2BC8-7FE7-4C3D-9731-9792BDD55090}" type="parTrans" cxnId="{BDD74FF1-18CC-4173-AF90-FD1E1042A3AA}">
      <dgm:prSet/>
      <dgm:spPr/>
      <dgm:t>
        <a:bodyPr/>
        <a:lstStyle/>
        <a:p>
          <a:endParaRPr lang="hr-HR"/>
        </a:p>
      </dgm:t>
    </dgm:pt>
    <dgm:pt modelId="{56048ECD-DBFD-4ABA-B120-4CF7A0CA4623}" type="sibTrans" cxnId="{BDD74FF1-18CC-4173-AF90-FD1E1042A3AA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1250" custLinFactNeighborY="-977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/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>
        <dgm:presLayoutVars>
          <dgm:bulletEnabled val="1"/>
        </dgm:presLayoutVars>
      </dgm:prSet>
      <dgm:spPr/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/>
    </dgm:pt>
    <dgm:pt modelId="{D0870750-90F4-4591-BF8D-0A4262E6C5D7}" type="pres">
      <dgm:prSet presAssocID="{BC2DB39A-3DAA-40A4-86F8-DEDC12186860}" presName="aSpace" presStyleCnt="0"/>
      <dgm:spPr/>
    </dgm:pt>
    <dgm:pt modelId="{6779847E-AE2B-4DAC-BCE1-0E8B601FA678}" type="pres">
      <dgm:prSet presAssocID="{9D01B668-D5AA-495B-A6FE-1C299E394D2C}" presName="aNode" presStyleLbl="fgAcc1" presStyleIdx="5" presStyleCnt="6">
        <dgm:presLayoutVars>
          <dgm:bulletEnabled val="1"/>
        </dgm:presLayoutVars>
      </dgm:prSet>
      <dgm:spPr/>
    </dgm:pt>
    <dgm:pt modelId="{C61B0B8D-3D84-430F-B853-4AFBD3EA3623}" type="pres">
      <dgm:prSet presAssocID="{9D01B668-D5AA-495B-A6FE-1C299E394D2C}" presName="aSpace" presStyleCnt="0"/>
      <dgm:spPr/>
    </dgm:pt>
  </dgm:ptLst>
  <dgm:cxnLst>
    <dgm:cxn modelId="{5F719F08-FD30-44F6-A4CD-41706B02302E}" type="presOf" srcId="{ED8FA131-57DF-4F73-B738-14C2C7EEA569}" destId="{CAB6259B-0802-4376-8B28-3105A6263901}" srcOrd="0" destOrd="0" presId="urn:microsoft.com/office/officeart/2005/8/layout/pyramid2"/>
    <dgm:cxn modelId="{17EB2A17-7F66-4BF1-949D-300B74B34EA1}" type="presOf" srcId="{C00B9730-FC40-4026-9D8F-AB826DEE49E6}" destId="{A39866FC-7E6E-4CDE-8051-5473C570B3E2}" srcOrd="0" destOrd="0" presId="urn:microsoft.com/office/officeart/2005/8/layout/pyramid2"/>
    <dgm:cxn modelId="{99B0092B-5C02-4CBF-81D5-2C3433D5A1B3}" type="presOf" srcId="{A89CDD79-33DE-4A16-9829-FDAED97D0432}" destId="{872486CC-8DF3-43F0-8E89-30610FA5F201}" srcOrd="0" destOrd="0" presId="urn:microsoft.com/office/officeart/2005/8/layout/pyramid2"/>
    <dgm:cxn modelId="{94230831-ACFA-4D74-8A89-32CB9EC6B4EC}" type="presOf" srcId="{947FF026-F3F6-48D0-8581-83A79341A05D}" destId="{1F8B69DA-3F79-44F7-A686-512E3F645CBB}" srcOrd="0" destOrd="0" presId="urn:microsoft.com/office/officeart/2005/8/layout/pyramid2"/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3DC34B54-C4C0-4D00-B2E1-0A974654017E}" type="presOf" srcId="{4815CBCD-2755-405B-98FD-E74ACBFDFB81}" destId="{3FC4447B-4D8F-478D-A19F-8D31B8B7A8B2}" srcOrd="0" destOrd="0" presId="urn:microsoft.com/office/officeart/2005/8/layout/pyramid2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449E5F83-A88C-43DA-B414-051657851A30}" type="presOf" srcId="{9D01B668-D5AA-495B-A6FE-1C299E394D2C}" destId="{6779847E-AE2B-4DAC-BCE1-0E8B601FA678}" srcOrd="0" destOrd="0" presId="urn:microsoft.com/office/officeart/2005/8/layout/pyramid2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18D307B7-3383-4764-8130-BB7D290B0606}" type="presOf" srcId="{BC2DB39A-3DAA-40A4-86F8-DEDC12186860}" destId="{4652B002-26E7-4CA0-B0A7-1FD4ED0BED92}" srcOrd="0" destOrd="0" presId="urn:microsoft.com/office/officeart/2005/8/layout/pyramid2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BDD74FF1-18CC-4173-AF90-FD1E1042A3AA}" srcId="{ED8FA131-57DF-4F73-B738-14C2C7EEA569}" destId="{9D01B668-D5AA-495B-A6FE-1C299E394D2C}" srcOrd="5" destOrd="0" parTransId="{5F3E2BC8-7FE7-4C3D-9731-9792BDD55090}" sibTransId="{56048ECD-DBFD-4ABA-B120-4CF7A0CA4623}"/>
    <dgm:cxn modelId="{7EA13439-4EAF-4BD2-ACB5-ECB2209B693C}" type="presParOf" srcId="{CAB6259B-0802-4376-8B28-3105A6263901}" destId="{843B8062-4E1E-4DD7-B93B-8557A9CCEE0F}" srcOrd="0" destOrd="0" presId="urn:microsoft.com/office/officeart/2005/8/layout/pyramid2"/>
    <dgm:cxn modelId="{549D3999-ADB2-44C8-BB64-70D7B9C49681}" type="presParOf" srcId="{CAB6259B-0802-4376-8B28-3105A6263901}" destId="{F8095118-D3FE-4C51-9D69-305F1AB310A0}" srcOrd="1" destOrd="0" presId="urn:microsoft.com/office/officeart/2005/8/layout/pyramid2"/>
    <dgm:cxn modelId="{05250497-492E-4286-9F21-AD8084807F94}" type="presParOf" srcId="{F8095118-D3FE-4C51-9D69-305F1AB310A0}" destId="{A39866FC-7E6E-4CDE-8051-5473C570B3E2}" srcOrd="0" destOrd="0" presId="urn:microsoft.com/office/officeart/2005/8/layout/pyramid2"/>
    <dgm:cxn modelId="{AE3FDC21-1799-47C0-82A2-E9D9C91C72F7}" type="presParOf" srcId="{F8095118-D3FE-4C51-9D69-305F1AB310A0}" destId="{D965576A-A49A-4C3F-B0E5-911A98E37F8C}" srcOrd="1" destOrd="0" presId="urn:microsoft.com/office/officeart/2005/8/layout/pyramid2"/>
    <dgm:cxn modelId="{D664A755-24F0-48FA-A749-910ED2F66BD1}" type="presParOf" srcId="{F8095118-D3FE-4C51-9D69-305F1AB310A0}" destId="{3FC4447B-4D8F-478D-A19F-8D31B8B7A8B2}" srcOrd="2" destOrd="0" presId="urn:microsoft.com/office/officeart/2005/8/layout/pyramid2"/>
    <dgm:cxn modelId="{E483BBA0-050B-4707-A475-DB5DA12B1EFF}" type="presParOf" srcId="{F8095118-D3FE-4C51-9D69-305F1AB310A0}" destId="{7571061D-D693-4753-BE83-98B349FB0290}" srcOrd="3" destOrd="0" presId="urn:microsoft.com/office/officeart/2005/8/layout/pyramid2"/>
    <dgm:cxn modelId="{B56BCCC4-89AA-454A-AE20-E671B03C70D0}" type="presParOf" srcId="{F8095118-D3FE-4C51-9D69-305F1AB310A0}" destId="{872486CC-8DF3-43F0-8E89-30610FA5F201}" srcOrd="4" destOrd="0" presId="urn:microsoft.com/office/officeart/2005/8/layout/pyramid2"/>
    <dgm:cxn modelId="{B703B64B-1A73-4926-B13A-B191933B130A}" type="presParOf" srcId="{F8095118-D3FE-4C51-9D69-305F1AB310A0}" destId="{5B6DA6A1-926B-47B1-8D8C-2369EDA271CD}" srcOrd="5" destOrd="0" presId="urn:microsoft.com/office/officeart/2005/8/layout/pyramid2"/>
    <dgm:cxn modelId="{1117AFCC-2FA4-4973-896E-089AA8F1E7F1}" type="presParOf" srcId="{F8095118-D3FE-4C51-9D69-305F1AB310A0}" destId="{1F8B69DA-3F79-44F7-A686-512E3F645CBB}" srcOrd="6" destOrd="0" presId="urn:microsoft.com/office/officeart/2005/8/layout/pyramid2"/>
    <dgm:cxn modelId="{9643C013-432E-46E3-89A3-44F4B2E7AA06}" type="presParOf" srcId="{F8095118-D3FE-4C51-9D69-305F1AB310A0}" destId="{A4AA5B8B-1B00-4E8C-A8ED-A5B779173E87}" srcOrd="7" destOrd="0" presId="urn:microsoft.com/office/officeart/2005/8/layout/pyramid2"/>
    <dgm:cxn modelId="{736D4506-CB70-461A-8BBD-6C1BC8C4F484}" type="presParOf" srcId="{F8095118-D3FE-4C51-9D69-305F1AB310A0}" destId="{4652B002-26E7-4CA0-B0A7-1FD4ED0BED92}" srcOrd="8" destOrd="0" presId="urn:microsoft.com/office/officeart/2005/8/layout/pyramid2"/>
    <dgm:cxn modelId="{205F1C84-7111-4DD5-8C1A-E6F04238ADB2}" type="presParOf" srcId="{F8095118-D3FE-4C51-9D69-305F1AB310A0}" destId="{D0870750-90F4-4591-BF8D-0A4262E6C5D7}" srcOrd="9" destOrd="0" presId="urn:microsoft.com/office/officeart/2005/8/layout/pyramid2"/>
    <dgm:cxn modelId="{CBD1E500-A929-4154-BA37-752CB76893AD}" type="presParOf" srcId="{F8095118-D3FE-4C51-9D69-305F1AB310A0}" destId="{6779847E-AE2B-4DAC-BCE1-0E8B601FA678}" srcOrd="10" destOrd="0" presId="urn:microsoft.com/office/officeart/2005/8/layout/pyramid2"/>
    <dgm:cxn modelId="{94B493D0-CA7E-4143-BC90-7F0267E331A8}" type="presParOf" srcId="{F8095118-D3FE-4C51-9D69-305F1AB310A0}" destId="{C61B0B8D-3D84-430F-B853-4AFBD3EA362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60EDD-0847-4AB6-B6FF-5CD2A06B8B66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267299B-E855-44DE-BF0F-B3B6A7AA000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600" b="0" spc="0" dirty="0">
              <a:solidFill>
                <a:schemeClr val="tx1"/>
              </a:solidFill>
            </a:rPr>
            <a:t>Državni proračun</a:t>
          </a:r>
        </a:p>
      </dgm:t>
    </dgm:pt>
    <dgm:pt modelId="{608E5861-48CF-4890-8F89-7B90F2D68E1F}" type="parTrans" cxnId="{1FB3A4D3-CF71-4718-97DD-E9B2161B9C3A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BF1161ED-066A-49B7-A59D-EDB1B66D517F}" type="sibTrans" cxnId="{1FB3A4D3-CF71-4718-97DD-E9B2161B9C3A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18614E9F-0972-439C-9842-F29ED27A61D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600" b="0" spc="0" dirty="0">
              <a:solidFill>
                <a:schemeClr val="tx1"/>
              </a:solidFill>
            </a:rPr>
            <a:t>1. Razdjel</a:t>
          </a:r>
        </a:p>
      </dgm:t>
    </dgm:pt>
    <dgm:pt modelId="{1C5A1B2F-9271-448B-9ACE-C1E3958DB74C}" type="parTrans" cxnId="{8E37D4DD-87DC-4DDF-81CD-ED65E361EE24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71B0F72B-121A-41A5-AD21-BDDB1CF21272}" type="sibTrans" cxnId="{8E37D4DD-87DC-4DDF-81CD-ED65E361EE24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ABD7B654-DA01-4E65-913C-2A48FF7B2A9A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2. Glava 05</a:t>
          </a:r>
        </a:p>
      </dgm:t>
    </dgm:pt>
    <dgm:pt modelId="{4F25545E-EBF5-4939-91BC-55C517DBF84E}" type="parTrans" cxnId="{DE0D395A-420E-40D5-88B3-FDA25DB80CA4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46FF60D4-E3CF-4B54-9E7D-0A48980099B5}" type="sibTrans" cxnId="{DE0D395A-420E-40D5-88B3-FDA25DB80CA4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7B3C2EE8-8A12-44E6-B253-DD2DB7147D73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Glava 10</a:t>
          </a:r>
        </a:p>
      </dgm:t>
    </dgm:pt>
    <dgm:pt modelId="{AD336D48-0DB3-49B1-B706-FC704C393E3C}" type="parTrans" cxnId="{1C32533D-8EC8-4DE1-B942-4E29505CC58E}">
      <dgm:prSet/>
      <dgm:spPr/>
      <dgm:t>
        <a:bodyPr/>
        <a:lstStyle/>
        <a:p>
          <a:endParaRPr lang="hr-HR" b="0" spc="0">
            <a:solidFill>
              <a:schemeClr val="bg1"/>
            </a:solidFill>
          </a:endParaRPr>
        </a:p>
      </dgm:t>
    </dgm:pt>
    <dgm:pt modelId="{0A201082-FDDD-4B0B-B67C-187C43F8EE58}" type="sibTrans" cxnId="{1C32533D-8EC8-4DE1-B942-4E29505CC58E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A9AAFC4F-EB2B-4904-9977-67D6DBC8BC8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600" b="0" spc="0" dirty="0">
              <a:solidFill>
                <a:schemeClr val="tx1"/>
              </a:solidFill>
            </a:rPr>
            <a:t>2. Razdjel</a:t>
          </a:r>
        </a:p>
      </dgm:t>
    </dgm:pt>
    <dgm:pt modelId="{A7380CE2-EA17-4FAE-8DE3-C44899A5230F}" type="parTrans" cxnId="{0F823B04-6A84-4E64-ACC4-27D5F29F135D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D7DB8EEC-6EFD-4649-9B0D-A90161728174}" type="sibTrans" cxnId="{0F823B04-6A84-4E64-ACC4-27D5F29F135D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B3A47CB6-EFA3-4BA4-A1A0-28FEE59BC832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Glava 05</a:t>
          </a:r>
        </a:p>
      </dgm:t>
    </dgm:pt>
    <dgm:pt modelId="{81C8B352-ACD4-43FD-9EE5-1E0EC307596B}" type="parTrans" cxnId="{A16F13C4-069D-4289-917F-D44DFAAA6FA3}">
      <dgm:prSet/>
      <dgm:spPr/>
      <dgm:t>
        <a:bodyPr/>
        <a:lstStyle/>
        <a:p>
          <a:endParaRPr lang="hr-HR" b="0" spc="0">
            <a:solidFill>
              <a:schemeClr val="bg1"/>
            </a:solidFill>
          </a:endParaRPr>
        </a:p>
      </dgm:t>
    </dgm:pt>
    <dgm:pt modelId="{FDA66BC0-9350-4343-AF68-C5E63E43569D}" type="sibTrans" cxnId="{A16F13C4-069D-4289-917F-D44DFAAA6FA3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65B578C9-7343-435F-8A9A-65B7B78996A4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Glava 15</a:t>
          </a:r>
        </a:p>
      </dgm:t>
    </dgm:pt>
    <dgm:pt modelId="{093E8123-7262-4D4E-84C9-91EDF316917A}" type="parTrans" cxnId="{2E0D9EB6-8F20-4469-AF35-FBB5AD4AFE83}">
      <dgm:prSet/>
      <dgm:spPr/>
      <dgm:t>
        <a:bodyPr/>
        <a:lstStyle/>
        <a:p>
          <a:endParaRPr lang="hr-HR">
            <a:solidFill>
              <a:schemeClr val="bg1"/>
            </a:solidFill>
          </a:endParaRPr>
        </a:p>
      </dgm:t>
    </dgm:pt>
    <dgm:pt modelId="{7BE481F4-CEF7-486A-98A0-A983981EA826}" type="sibTrans" cxnId="{2E0D9EB6-8F20-4469-AF35-FBB5AD4AFE83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0505EBB-3D22-422E-8A7C-4BC1700A5728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Glava 10</a:t>
          </a:r>
        </a:p>
      </dgm:t>
    </dgm:pt>
    <dgm:pt modelId="{7E70EA8F-864E-43A9-95BB-8CE276E98B87}" type="sibTrans" cxnId="{6A67B356-4B0A-4F45-A862-C8EEB4DDDF74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B92AE246-BCB3-4769-867B-82499CCB94C0}" type="parTrans" cxnId="{6A67B356-4B0A-4F45-A862-C8EEB4DDDF74}">
      <dgm:prSet/>
      <dgm:spPr/>
      <dgm:t>
        <a:bodyPr/>
        <a:lstStyle/>
        <a:p>
          <a:endParaRPr lang="hr-HR" b="0" spc="0">
            <a:solidFill>
              <a:schemeClr val="bg1"/>
            </a:solidFill>
          </a:endParaRPr>
        </a:p>
      </dgm:t>
    </dgm:pt>
    <dgm:pt modelId="{51A10DF1-3331-4656-A12E-54D575110FE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600" b="0" spc="0" dirty="0">
              <a:solidFill>
                <a:schemeClr val="tx1"/>
              </a:solidFill>
            </a:rPr>
            <a:t>3. Razdjel</a:t>
          </a:r>
        </a:p>
      </dgm:t>
    </dgm:pt>
    <dgm:pt modelId="{E4B893E6-A5DF-499A-ACA1-E5F8760397C1}" type="sibTrans" cxnId="{296D6FBE-41E3-4FDA-8DF0-954ECE2B3122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569B266A-11E9-4173-9657-CE9E71A5D63E}" type="parTrans" cxnId="{296D6FBE-41E3-4FDA-8DF0-954ECE2B3122}">
      <dgm:prSet/>
      <dgm:spPr/>
      <dgm:t>
        <a:bodyPr/>
        <a:lstStyle/>
        <a:p>
          <a:endParaRPr lang="hr-HR" b="0" spc="0">
            <a:solidFill>
              <a:schemeClr val="tx1"/>
            </a:solidFill>
          </a:endParaRPr>
        </a:p>
      </dgm:t>
    </dgm:pt>
    <dgm:pt modelId="{7F11B45D-4123-4D0D-B379-AC11293BA5F3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3. Proračunski korisnik- RKP</a:t>
          </a:r>
        </a:p>
      </dgm:t>
    </dgm:pt>
    <dgm:pt modelId="{78A8F45B-6FEF-4590-AAE8-3BC94ABF5D6E}" type="parTrans" cxnId="{6900DE15-9A24-4D92-A27D-AFCBB8C8C05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A5854362-E842-4929-A415-595BE7AAA124}" type="sibTrans" cxnId="{6900DE15-9A24-4D92-A27D-AFCBB8C8C05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DC5C9035-CE5F-43A3-A49F-8AF99FF079C2}">
      <dgm:prSet phldrT="[Text]"/>
      <dgm:spPr>
        <a:solidFill>
          <a:schemeClr val="bg2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Glava 05</a:t>
          </a:r>
        </a:p>
      </dgm:t>
    </dgm:pt>
    <dgm:pt modelId="{F20FE280-7746-418E-9113-64DC9A684785}" type="parTrans" cxnId="{6646ECA0-2B9B-4E64-B852-4956C9155887}">
      <dgm:prSet/>
      <dgm:spPr/>
      <dgm:t>
        <a:bodyPr/>
        <a:lstStyle/>
        <a:p>
          <a:endParaRPr lang="hr-HR">
            <a:solidFill>
              <a:schemeClr val="bg1"/>
            </a:solidFill>
          </a:endParaRPr>
        </a:p>
      </dgm:t>
    </dgm:pt>
    <dgm:pt modelId="{FE8598A9-DFDE-4481-A7BF-7CF90A2277C9}" type="sibTrans" cxnId="{6646ECA0-2B9B-4E64-B852-4956C9155887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C1BA7664-A731-489A-ADB7-A06044B0762A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3. Proračunski korisnik- RKP</a:t>
          </a:r>
        </a:p>
      </dgm:t>
    </dgm:pt>
    <dgm:pt modelId="{24A78934-A885-48B7-A694-F0E6D3621529}" type="parTrans" cxnId="{6CAEBB9C-CB56-4B80-90B2-88B37F7BE33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FA77334-2E59-412D-A628-404426916303}" type="sibTrans" cxnId="{6CAEBB9C-CB56-4B80-90B2-88B37F7BE33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59CE1180-8DFE-49F1-9124-4EA52A80ED61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F322518F-F74A-4CBB-A022-729A5D5B62C4}" type="parTrans" cxnId="{C7CB9776-A4FE-4C9B-95D8-A110A77B8CC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5A76440-AF09-4E5D-B939-6103AAA25B6A}" type="sibTrans" cxnId="{C7CB9776-A4FE-4C9B-95D8-A110A77B8CC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9251C30-7CDE-4D0D-B754-2745E0FE5E9A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BEB96D23-D010-4CC4-B7CE-47D2DCB17546}" type="parTrans" cxnId="{ED860FCC-C7A3-4517-8163-4C1D8B75F22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E086CB5F-C6E7-4269-97D8-4A112C7E3294}" type="sibTrans" cxnId="{ED860FCC-C7A3-4517-8163-4C1D8B75F22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8027A85-CE34-4FA5-BDE2-F8D69C1DF573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DF5081B1-443D-4EBE-BA2A-052F9E985CC2}" type="parTrans" cxnId="{F7DA77F5-2AA6-4BBF-833C-82E8A93DC718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3096F25B-06F6-4ABB-BD62-6D889D1F8FED}" type="sibTrans" cxnId="{F7DA77F5-2AA6-4BBF-833C-82E8A93DC718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9791574B-C8EC-4293-9015-FD5486ABDA2C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2D6043E5-86F9-4F09-B9B4-E2A8062C2EAA}" type="parTrans" cxnId="{20A5FBE0-B4DD-45E8-968C-D9C0289BA59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9EAE4CB-805E-47AD-98BC-C7C7566E2A2F}" type="sibTrans" cxnId="{20A5FBE0-B4DD-45E8-968C-D9C0289BA59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07ABFF6-2816-4653-84B4-A5C4337318CC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C13709F8-D045-4071-AADE-4A9C699D07DA}" type="parTrans" cxnId="{00C08360-92B0-4659-9C66-EF2D9E6E3EA3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276C2037-8AD6-415A-B3DD-5E8BC8AFAF5E}" type="sibTrans" cxnId="{00C08360-92B0-4659-9C66-EF2D9E6E3EA3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F44222F-E7AD-47A3-855A-298E22CA6BA0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A328D4A3-3365-4E84-8D5C-FF2B035ACC7F}" type="parTrans" cxnId="{C9B011B7-55CB-4DEB-BA3C-C29584B3D74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EFE0FA76-02AD-4176-A18B-71F5DBF13154}" type="sibTrans" cxnId="{C9B011B7-55CB-4DEB-BA3C-C29584B3D74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53136D7-8C79-43B7-B35D-BA79007ED7D8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0A5E1256-58B7-4A26-ADA7-727F6073B9BC}" type="parTrans" cxnId="{4127A8C8-9C4E-4806-97B7-CB80BFF0303B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2214A612-7F1B-4837-AD9A-26ECC9529635}" type="sibTrans" cxnId="{4127A8C8-9C4E-4806-97B7-CB80BFF0303B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9819732-3EA5-4F57-BB36-9B4B2E97D3CB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2908B4FE-F7CA-4304-9529-723BF8AB7670}" type="parTrans" cxnId="{73AB8183-B08B-4331-8CA8-B462245DACCB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A637F497-1E97-4F9D-B8F2-BB670ABFD365}" type="sibTrans" cxnId="{73AB8183-B08B-4331-8CA8-B462245DACCB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E0F6BADC-D96D-4D89-9C3A-CE2CC745E4ED}">
      <dgm:prSet phldrT="[Text]"/>
      <dgm:spPr/>
      <dgm:t>
        <a:bodyPr/>
        <a:lstStyle/>
        <a:p>
          <a:r>
            <a:rPr lang="hr-HR" b="0" spc="0" dirty="0">
              <a:solidFill>
                <a:schemeClr val="tx1"/>
              </a:solidFill>
            </a:rPr>
            <a:t>Proračunski korisnik- RKP</a:t>
          </a:r>
        </a:p>
      </dgm:t>
    </dgm:pt>
    <dgm:pt modelId="{F07AF5A5-164F-4EBC-9714-DBEBCFBDE9FA}" type="parTrans" cxnId="{3E0C4C23-DB06-465B-BF43-B1D067688EB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9485208F-F7AA-439B-ABFA-D6C5176439D5}" type="sibTrans" cxnId="{3E0C4C23-DB06-465B-BF43-B1D067688EB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D1B32C1C-0759-4A0D-A428-45A1B891B47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600" dirty="0"/>
            <a:t>razdjel- </a:t>
          </a:r>
          <a:r>
            <a:rPr lang="hr-HR" sz="1600" b="1" dirty="0"/>
            <a:t>1 razina</a:t>
          </a:r>
        </a:p>
      </dgm:t>
    </dgm:pt>
    <dgm:pt modelId="{C662C721-4D32-4EC2-8E8C-8C5751BB6DC8}" type="parTrans" cxnId="{47EB0473-7AD0-491A-8400-FA7953ACC59E}">
      <dgm:prSet/>
      <dgm:spPr/>
      <dgm:t>
        <a:bodyPr/>
        <a:lstStyle/>
        <a:p>
          <a:endParaRPr lang="hr-HR"/>
        </a:p>
      </dgm:t>
    </dgm:pt>
    <dgm:pt modelId="{79D43015-EF90-4686-9D13-5BF099AFD6C6}" type="sibTrans" cxnId="{47EB0473-7AD0-491A-8400-FA7953ACC59E}">
      <dgm:prSet/>
      <dgm:spPr/>
      <dgm:t>
        <a:bodyPr/>
        <a:lstStyle/>
        <a:p>
          <a:endParaRPr lang="hr-HR"/>
        </a:p>
      </dgm:t>
    </dgm:pt>
    <dgm:pt modelId="{C0255C94-A8E5-43BB-97EF-8D42C0C0F4D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600" dirty="0"/>
            <a:t>glava – </a:t>
          </a:r>
          <a:r>
            <a:rPr lang="hr-HR" sz="1600" b="1" dirty="0"/>
            <a:t>2 razina</a:t>
          </a:r>
        </a:p>
      </dgm:t>
    </dgm:pt>
    <dgm:pt modelId="{0A63B9A7-9E8A-46B7-A5CC-55E29112B583}" type="parTrans" cxnId="{3A1FCF28-67E5-40AD-9442-443F174D2526}">
      <dgm:prSet/>
      <dgm:spPr/>
      <dgm:t>
        <a:bodyPr/>
        <a:lstStyle/>
        <a:p>
          <a:endParaRPr lang="hr-HR"/>
        </a:p>
      </dgm:t>
    </dgm:pt>
    <dgm:pt modelId="{0151D4C2-1973-4983-884E-E2E62DACF92F}" type="sibTrans" cxnId="{3A1FCF28-67E5-40AD-9442-443F174D2526}">
      <dgm:prSet/>
      <dgm:spPr/>
      <dgm:t>
        <a:bodyPr/>
        <a:lstStyle/>
        <a:p>
          <a:endParaRPr lang="hr-HR"/>
        </a:p>
      </dgm:t>
    </dgm:pt>
    <dgm:pt modelId="{C5D5957A-3C7D-43FC-A5EA-3EB02C2EA98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600" dirty="0"/>
            <a:t>proračunski korisnici – </a:t>
          </a:r>
          <a:r>
            <a:rPr lang="hr-HR" sz="1600" b="1" dirty="0"/>
            <a:t>3 razina</a:t>
          </a:r>
        </a:p>
      </dgm:t>
    </dgm:pt>
    <dgm:pt modelId="{94DA9DBE-E682-409D-9354-64453A37306E}" type="parTrans" cxnId="{35298660-E599-44E5-8977-9CC46579EF86}">
      <dgm:prSet/>
      <dgm:spPr/>
      <dgm:t>
        <a:bodyPr/>
        <a:lstStyle/>
        <a:p>
          <a:endParaRPr lang="hr-HR"/>
        </a:p>
      </dgm:t>
    </dgm:pt>
    <dgm:pt modelId="{E962FEFE-5078-46F3-97F2-CDE7122E8DF7}" type="sibTrans" cxnId="{35298660-E599-44E5-8977-9CC46579EF86}">
      <dgm:prSet/>
      <dgm:spPr/>
      <dgm:t>
        <a:bodyPr/>
        <a:lstStyle/>
        <a:p>
          <a:endParaRPr lang="hr-HR"/>
        </a:p>
      </dgm:t>
    </dgm:pt>
    <dgm:pt modelId="{5410CCDD-C1FC-495C-9D35-E7B24412ADD7}" type="pres">
      <dgm:prSet presAssocID="{EE460EDD-0847-4AB6-B6FF-5CD2A06B8B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A845D2-7C34-4343-8B99-CB9623C295F8}" type="pres">
      <dgm:prSet presAssocID="{F267299B-E855-44DE-BF0F-B3B6A7AA0009}" presName="hierRoot1" presStyleCnt="0">
        <dgm:presLayoutVars>
          <dgm:hierBranch val="init"/>
        </dgm:presLayoutVars>
      </dgm:prSet>
      <dgm:spPr/>
    </dgm:pt>
    <dgm:pt modelId="{51DAEB98-5CC5-4CDA-AFDF-55AEAA375433}" type="pres">
      <dgm:prSet presAssocID="{F267299B-E855-44DE-BF0F-B3B6A7AA0009}" presName="rootComposite1" presStyleCnt="0"/>
      <dgm:spPr/>
    </dgm:pt>
    <dgm:pt modelId="{A893C0BE-71F2-4222-AD94-4AEDEC6795CD}" type="pres">
      <dgm:prSet presAssocID="{F267299B-E855-44DE-BF0F-B3B6A7AA0009}" presName="rootText1" presStyleLbl="node0" presStyleIdx="0" presStyleCnt="4" custScaleX="156194">
        <dgm:presLayoutVars>
          <dgm:chPref val="3"/>
        </dgm:presLayoutVars>
      </dgm:prSet>
      <dgm:spPr/>
    </dgm:pt>
    <dgm:pt modelId="{191BD591-E4C7-4098-BCA4-C5F1DA78A1CB}" type="pres">
      <dgm:prSet presAssocID="{F267299B-E855-44DE-BF0F-B3B6A7AA0009}" presName="rootConnector1" presStyleLbl="node1" presStyleIdx="0" presStyleCnt="0"/>
      <dgm:spPr/>
    </dgm:pt>
    <dgm:pt modelId="{4540146B-6822-4CC1-B3BD-920BBD77AE4B}" type="pres">
      <dgm:prSet presAssocID="{F267299B-E855-44DE-BF0F-B3B6A7AA0009}" presName="hierChild2" presStyleCnt="0"/>
      <dgm:spPr/>
    </dgm:pt>
    <dgm:pt modelId="{2C700F3C-F97E-47AB-A2CF-3F0058CE274E}" type="pres">
      <dgm:prSet presAssocID="{1C5A1B2F-9271-448B-9ACE-C1E3958DB74C}" presName="Name37" presStyleLbl="parChTrans1D2" presStyleIdx="0" presStyleCnt="3"/>
      <dgm:spPr/>
    </dgm:pt>
    <dgm:pt modelId="{AE41C814-4C6D-48A2-BD84-0E767F01E2E4}" type="pres">
      <dgm:prSet presAssocID="{18614E9F-0972-439C-9842-F29ED27A61DC}" presName="hierRoot2" presStyleCnt="0">
        <dgm:presLayoutVars>
          <dgm:hierBranch val="init"/>
        </dgm:presLayoutVars>
      </dgm:prSet>
      <dgm:spPr/>
    </dgm:pt>
    <dgm:pt modelId="{7FEE1301-6254-4322-BB38-6D6A8F2ED9B0}" type="pres">
      <dgm:prSet presAssocID="{18614E9F-0972-439C-9842-F29ED27A61DC}" presName="rootComposite" presStyleCnt="0"/>
      <dgm:spPr/>
    </dgm:pt>
    <dgm:pt modelId="{3CF46E47-DD22-418B-AD38-3E880D5C02BA}" type="pres">
      <dgm:prSet presAssocID="{18614E9F-0972-439C-9842-F29ED27A61DC}" presName="rootText" presStyleLbl="node2" presStyleIdx="0" presStyleCnt="3">
        <dgm:presLayoutVars>
          <dgm:chPref val="3"/>
        </dgm:presLayoutVars>
      </dgm:prSet>
      <dgm:spPr/>
    </dgm:pt>
    <dgm:pt modelId="{69008AE0-10DD-49A7-817E-5BD4C4789376}" type="pres">
      <dgm:prSet presAssocID="{18614E9F-0972-439C-9842-F29ED27A61DC}" presName="rootConnector" presStyleLbl="node2" presStyleIdx="0" presStyleCnt="3"/>
      <dgm:spPr/>
    </dgm:pt>
    <dgm:pt modelId="{6ED4C8E2-EA27-45D7-9547-F4A7C813D854}" type="pres">
      <dgm:prSet presAssocID="{18614E9F-0972-439C-9842-F29ED27A61DC}" presName="hierChild4" presStyleCnt="0"/>
      <dgm:spPr/>
    </dgm:pt>
    <dgm:pt modelId="{249553BC-A62B-4C2F-8ADD-F8C7592D07D7}" type="pres">
      <dgm:prSet presAssocID="{4F25545E-EBF5-4939-91BC-55C517DBF84E}" presName="Name37" presStyleLbl="parChTrans1D3" presStyleIdx="0" presStyleCnt="6"/>
      <dgm:spPr/>
    </dgm:pt>
    <dgm:pt modelId="{2645013E-E921-4E0C-A5CF-609348D31C70}" type="pres">
      <dgm:prSet presAssocID="{ABD7B654-DA01-4E65-913C-2A48FF7B2A9A}" presName="hierRoot2" presStyleCnt="0">
        <dgm:presLayoutVars>
          <dgm:hierBranch val="init"/>
        </dgm:presLayoutVars>
      </dgm:prSet>
      <dgm:spPr/>
    </dgm:pt>
    <dgm:pt modelId="{0099B594-7507-47FB-AAB0-A5DF28F7AD5B}" type="pres">
      <dgm:prSet presAssocID="{ABD7B654-DA01-4E65-913C-2A48FF7B2A9A}" presName="rootComposite" presStyleCnt="0"/>
      <dgm:spPr/>
    </dgm:pt>
    <dgm:pt modelId="{FD292CD9-C807-49CE-9B84-BDAA1A6F01CC}" type="pres">
      <dgm:prSet presAssocID="{ABD7B654-DA01-4E65-913C-2A48FF7B2A9A}" presName="rootText" presStyleLbl="node3" presStyleIdx="0" presStyleCnt="6">
        <dgm:presLayoutVars>
          <dgm:chPref val="3"/>
        </dgm:presLayoutVars>
      </dgm:prSet>
      <dgm:spPr/>
    </dgm:pt>
    <dgm:pt modelId="{C633E993-BE78-492C-BC8C-DE06A9EFC60A}" type="pres">
      <dgm:prSet presAssocID="{ABD7B654-DA01-4E65-913C-2A48FF7B2A9A}" presName="rootConnector" presStyleLbl="node3" presStyleIdx="0" presStyleCnt="6"/>
      <dgm:spPr/>
    </dgm:pt>
    <dgm:pt modelId="{35E09C9E-7200-4CA2-85C6-1960FAFAED9B}" type="pres">
      <dgm:prSet presAssocID="{ABD7B654-DA01-4E65-913C-2A48FF7B2A9A}" presName="hierChild4" presStyleCnt="0"/>
      <dgm:spPr/>
    </dgm:pt>
    <dgm:pt modelId="{98CC9DBF-CCC4-44FB-9643-D015922AB8FE}" type="pres">
      <dgm:prSet presAssocID="{78A8F45B-6FEF-4590-AAE8-3BC94ABF5D6E}" presName="Name37" presStyleLbl="parChTrans1D4" presStyleIdx="0" presStyleCnt="11"/>
      <dgm:spPr/>
    </dgm:pt>
    <dgm:pt modelId="{04EE3DE0-FAB7-4C99-B15D-AE05B80B0AB9}" type="pres">
      <dgm:prSet presAssocID="{7F11B45D-4123-4D0D-B379-AC11293BA5F3}" presName="hierRoot2" presStyleCnt="0">
        <dgm:presLayoutVars>
          <dgm:hierBranch val="init"/>
        </dgm:presLayoutVars>
      </dgm:prSet>
      <dgm:spPr/>
    </dgm:pt>
    <dgm:pt modelId="{10A6CFD3-7E77-4C4C-B8B1-AC23BF8297BC}" type="pres">
      <dgm:prSet presAssocID="{7F11B45D-4123-4D0D-B379-AC11293BA5F3}" presName="rootComposite" presStyleCnt="0"/>
      <dgm:spPr/>
    </dgm:pt>
    <dgm:pt modelId="{7DE15C40-DD77-4652-BEDD-D4D543007DB5}" type="pres">
      <dgm:prSet presAssocID="{7F11B45D-4123-4D0D-B379-AC11293BA5F3}" presName="rootText" presStyleLbl="node4" presStyleIdx="0" presStyleCnt="11">
        <dgm:presLayoutVars>
          <dgm:chPref val="3"/>
        </dgm:presLayoutVars>
      </dgm:prSet>
      <dgm:spPr/>
    </dgm:pt>
    <dgm:pt modelId="{1BADABF8-9BAF-48DE-B4B3-425D011B7CEE}" type="pres">
      <dgm:prSet presAssocID="{7F11B45D-4123-4D0D-B379-AC11293BA5F3}" presName="rootConnector" presStyleLbl="node4" presStyleIdx="0" presStyleCnt="11"/>
      <dgm:spPr/>
    </dgm:pt>
    <dgm:pt modelId="{EEF44EF2-D198-4BCF-8F58-BD92D80B1FDF}" type="pres">
      <dgm:prSet presAssocID="{7F11B45D-4123-4D0D-B379-AC11293BA5F3}" presName="hierChild4" presStyleCnt="0"/>
      <dgm:spPr/>
    </dgm:pt>
    <dgm:pt modelId="{A933ACE6-21AC-4061-97E3-6C12679E7526}" type="pres">
      <dgm:prSet presAssocID="{7F11B45D-4123-4D0D-B379-AC11293BA5F3}" presName="hierChild5" presStyleCnt="0"/>
      <dgm:spPr/>
    </dgm:pt>
    <dgm:pt modelId="{EE48ABAA-45F6-4726-9C47-B00D8E3BB1FC}" type="pres">
      <dgm:prSet presAssocID="{24A78934-A885-48B7-A694-F0E6D3621529}" presName="Name37" presStyleLbl="parChTrans1D4" presStyleIdx="1" presStyleCnt="11"/>
      <dgm:spPr/>
    </dgm:pt>
    <dgm:pt modelId="{D1C6A13D-09E4-43F4-86C3-4F3BD141458C}" type="pres">
      <dgm:prSet presAssocID="{C1BA7664-A731-489A-ADB7-A06044B0762A}" presName="hierRoot2" presStyleCnt="0">
        <dgm:presLayoutVars>
          <dgm:hierBranch val="init"/>
        </dgm:presLayoutVars>
      </dgm:prSet>
      <dgm:spPr/>
    </dgm:pt>
    <dgm:pt modelId="{742CC6D2-E54C-461D-95F4-028FA61DD382}" type="pres">
      <dgm:prSet presAssocID="{C1BA7664-A731-489A-ADB7-A06044B0762A}" presName="rootComposite" presStyleCnt="0"/>
      <dgm:spPr/>
    </dgm:pt>
    <dgm:pt modelId="{14961E38-7938-4004-8200-A9CFB521C572}" type="pres">
      <dgm:prSet presAssocID="{C1BA7664-A731-489A-ADB7-A06044B0762A}" presName="rootText" presStyleLbl="node4" presStyleIdx="1" presStyleCnt="11">
        <dgm:presLayoutVars>
          <dgm:chPref val="3"/>
        </dgm:presLayoutVars>
      </dgm:prSet>
      <dgm:spPr/>
    </dgm:pt>
    <dgm:pt modelId="{767957CD-972E-4CAC-851F-5CFB52E66761}" type="pres">
      <dgm:prSet presAssocID="{C1BA7664-A731-489A-ADB7-A06044B0762A}" presName="rootConnector" presStyleLbl="node4" presStyleIdx="1" presStyleCnt="11"/>
      <dgm:spPr/>
    </dgm:pt>
    <dgm:pt modelId="{28579AD6-71B0-4DFF-A03F-F43AA3231BEF}" type="pres">
      <dgm:prSet presAssocID="{C1BA7664-A731-489A-ADB7-A06044B0762A}" presName="hierChild4" presStyleCnt="0"/>
      <dgm:spPr/>
    </dgm:pt>
    <dgm:pt modelId="{4E7E7B99-8AFB-4DD1-95B4-766405859D6D}" type="pres">
      <dgm:prSet presAssocID="{C1BA7664-A731-489A-ADB7-A06044B0762A}" presName="hierChild5" presStyleCnt="0"/>
      <dgm:spPr/>
    </dgm:pt>
    <dgm:pt modelId="{88CB6832-1653-4187-94FF-D4F2E243DCEB}" type="pres">
      <dgm:prSet presAssocID="{ABD7B654-DA01-4E65-913C-2A48FF7B2A9A}" presName="hierChild5" presStyleCnt="0"/>
      <dgm:spPr/>
    </dgm:pt>
    <dgm:pt modelId="{93BA4159-1E3D-4303-B86C-071FAC5ED389}" type="pres">
      <dgm:prSet presAssocID="{AD336D48-0DB3-49B1-B706-FC704C393E3C}" presName="Name37" presStyleLbl="parChTrans1D3" presStyleIdx="1" presStyleCnt="6"/>
      <dgm:spPr/>
    </dgm:pt>
    <dgm:pt modelId="{4475E288-62DF-4469-9ED0-C06CF1AED1D0}" type="pres">
      <dgm:prSet presAssocID="{7B3C2EE8-8A12-44E6-B253-DD2DB7147D73}" presName="hierRoot2" presStyleCnt="0">
        <dgm:presLayoutVars>
          <dgm:hierBranch val="init"/>
        </dgm:presLayoutVars>
      </dgm:prSet>
      <dgm:spPr/>
    </dgm:pt>
    <dgm:pt modelId="{527A86EA-F496-4F67-B715-8C6B596CCA33}" type="pres">
      <dgm:prSet presAssocID="{7B3C2EE8-8A12-44E6-B253-DD2DB7147D73}" presName="rootComposite" presStyleCnt="0"/>
      <dgm:spPr/>
    </dgm:pt>
    <dgm:pt modelId="{DBAF8535-6DC1-44CD-8742-89DD4F8C21BB}" type="pres">
      <dgm:prSet presAssocID="{7B3C2EE8-8A12-44E6-B253-DD2DB7147D73}" presName="rootText" presStyleLbl="node3" presStyleIdx="1" presStyleCnt="6">
        <dgm:presLayoutVars>
          <dgm:chPref val="3"/>
        </dgm:presLayoutVars>
      </dgm:prSet>
      <dgm:spPr/>
    </dgm:pt>
    <dgm:pt modelId="{53FE7DDD-A01E-4B61-92A3-1F7AC5DA5628}" type="pres">
      <dgm:prSet presAssocID="{7B3C2EE8-8A12-44E6-B253-DD2DB7147D73}" presName="rootConnector" presStyleLbl="node3" presStyleIdx="1" presStyleCnt="6"/>
      <dgm:spPr/>
    </dgm:pt>
    <dgm:pt modelId="{35FAA2CB-6C49-41B7-B5B4-FCB95BE18ECD}" type="pres">
      <dgm:prSet presAssocID="{7B3C2EE8-8A12-44E6-B253-DD2DB7147D73}" presName="hierChild4" presStyleCnt="0"/>
      <dgm:spPr/>
    </dgm:pt>
    <dgm:pt modelId="{E0F4968F-9699-47BA-9898-0C1A1B1C031E}" type="pres">
      <dgm:prSet presAssocID="{F322518F-F74A-4CBB-A022-729A5D5B62C4}" presName="Name37" presStyleLbl="parChTrans1D4" presStyleIdx="2" presStyleCnt="11"/>
      <dgm:spPr/>
    </dgm:pt>
    <dgm:pt modelId="{58491CBC-39FC-41D7-BED2-F555628CCD29}" type="pres">
      <dgm:prSet presAssocID="{59CE1180-8DFE-49F1-9124-4EA52A80ED61}" presName="hierRoot2" presStyleCnt="0">
        <dgm:presLayoutVars>
          <dgm:hierBranch val="init"/>
        </dgm:presLayoutVars>
      </dgm:prSet>
      <dgm:spPr/>
    </dgm:pt>
    <dgm:pt modelId="{D165DF4F-E525-4D35-8D20-14F0BBD7B943}" type="pres">
      <dgm:prSet presAssocID="{59CE1180-8DFE-49F1-9124-4EA52A80ED61}" presName="rootComposite" presStyleCnt="0"/>
      <dgm:spPr/>
    </dgm:pt>
    <dgm:pt modelId="{AA9339A4-B8E0-4E8A-9EF8-0B68DD17D174}" type="pres">
      <dgm:prSet presAssocID="{59CE1180-8DFE-49F1-9124-4EA52A80ED61}" presName="rootText" presStyleLbl="node4" presStyleIdx="2" presStyleCnt="11">
        <dgm:presLayoutVars>
          <dgm:chPref val="3"/>
        </dgm:presLayoutVars>
      </dgm:prSet>
      <dgm:spPr/>
    </dgm:pt>
    <dgm:pt modelId="{9D3DC620-74CD-4C66-8F1F-9EBEBDDB6B43}" type="pres">
      <dgm:prSet presAssocID="{59CE1180-8DFE-49F1-9124-4EA52A80ED61}" presName="rootConnector" presStyleLbl="node4" presStyleIdx="2" presStyleCnt="11"/>
      <dgm:spPr/>
    </dgm:pt>
    <dgm:pt modelId="{1F8AD02B-6389-48F3-8FFD-533E5E87A265}" type="pres">
      <dgm:prSet presAssocID="{59CE1180-8DFE-49F1-9124-4EA52A80ED61}" presName="hierChild4" presStyleCnt="0"/>
      <dgm:spPr/>
    </dgm:pt>
    <dgm:pt modelId="{801EABC3-4EF6-467F-A267-D58D26134B0A}" type="pres">
      <dgm:prSet presAssocID="{59CE1180-8DFE-49F1-9124-4EA52A80ED61}" presName="hierChild5" presStyleCnt="0"/>
      <dgm:spPr/>
    </dgm:pt>
    <dgm:pt modelId="{2BDFBAEA-A447-4BD9-BB4C-FF058B5AEA86}" type="pres">
      <dgm:prSet presAssocID="{BEB96D23-D010-4CC4-B7CE-47D2DCB17546}" presName="Name37" presStyleLbl="parChTrans1D4" presStyleIdx="3" presStyleCnt="11"/>
      <dgm:spPr/>
    </dgm:pt>
    <dgm:pt modelId="{2F07AA5E-1609-412E-9A73-DD96D466FE5B}" type="pres">
      <dgm:prSet presAssocID="{49251C30-7CDE-4D0D-B754-2745E0FE5E9A}" presName="hierRoot2" presStyleCnt="0">
        <dgm:presLayoutVars>
          <dgm:hierBranch val="init"/>
        </dgm:presLayoutVars>
      </dgm:prSet>
      <dgm:spPr/>
    </dgm:pt>
    <dgm:pt modelId="{2FAB67B2-3513-420B-8999-B9DBA055D9AB}" type="pres">
      <dgm:prSet presAssocID="{49251C30-7CDE-4D0D-B754-2745E0FE5E9A}" presName="rootComposite" presStyleCnt="0"/>
      <dgm:spPr/>
    </dgm:pt>
    <dgm:pt modelId="{801C49CF-BDA4-4DC9-AAC3-56A451AAE423}" type="pres">
      <dgm:prSet presAssocID="{49251C30-7CDE-4D0D-B754-2745E0FE5E9A}" presName="rootText" presStyleLbl="node4" presStyleIdx="3" presStyleCnt="11">
        <dgm:presLayoutVars>
          <dgm:chPref val="3"/>
        </dgm:presLayoutVars>
      </dgm:prSet>
      <dgm:spPr/>
    </dgm:pt>
    <dgm:pt modelId="{110E7407-799F-44F6-9B1B-6CEB236270E9}" type="pres">
      <dgm:prSet presAssocID="{49251C30-7CDE-4D0D-B754-2745E0FE5E9A}" presName="rootConnector" presStyleLbl="node4" presStyleIdx="3" presStyleCnt="11"/>
      <dgm:spPr/>
    </dgm:pt>
    <dgm:pt modelId="{B09B2D7C-95FB-4185-8D07-CA0E91F5984C}" type="pres">
      <dgm:prSet presAssocID="{49251C30-7CDE-4D0D-B754-2745E0FE5E9A}" presName="hierChild4" presStyleCnt="0"/>
      <dgm:spPr/>
    </dgm:pt>
    <dgm:pt modelId="{A3761904-98F0-495F-B35C-D01356DEE5E0}" type="pres">
      <dgm:prSet presAssocID="{49251C30-7CDE-4D0D-B754-2745E0FE5E9A}" presName="hierChild5" presStyleCnt="0"/>
      <dgm:spPr/>
    </dgm:pt>
    <dgm:pt modelId="{76A71BA8-2442-4AA1-B955-4170A04235A5}" type="pres">
      <dgm:prSet presAssocID="{DF5081B1-443D-4EBE-BA2A-052F9E985CC2}" presName="Name37" presStyleLbl="parChTrans1D4" presStyleIdx="4" presStyleCnt="11"/>
      <dgm:spPr/>
    </dgm:pt>
    <dgm:pt modelId="{572922E1-6A44-4110-99E3-47E8A0BBC353}" type="pres">
      <dgm:prSet presAssocID="{78027A85-CE34-4FA5-BDE2-F8D69C1DF573}" presName="hierRoot2" presStyleCnt="0">
        <dgm:presLayoutVars>
          <dgm:hierBranch val="init"/>
        </dgm:presLayoutVars>
      </dgm:prSet>
      <dgm:spPr/>
    </dgm:pt>
    <dgm:pt modelId="{C8A29EB8-1BFD-43E8-A7A3-3A12BD6A520F}" type="pres">
      <dgm:prSet presAssocID="{78027A85-CE34-4FA5-BDE2-F8D69C1DF573}" presName="rootComposite" presStyleCnt="0"/>
      <dgm:spPr/>
    </dgm:pt>
    <dgm:pt modelId="{D5913A04-FA0D-4200-868B-519D781E3855}" type="pres">
      <dgm:prSet presAssocID="{78027A85-CE34-4FA5-BDE2-F8D69C1DF573}" presName="rootText" presStyleLbl="node4" presStyleIdx="4" presStyleCnt="11">
        <dgm:presLayoutVars>
          <dgm:chPref val="3"/>
        </dgm:presLayoutVars>
      </dgm:prSet>
      <dgm:spPr/>
    </dgm:pt>
    <dgm:pt modelId="{B4FD060B-0701-4753-9159-A7577AB40D30}" type="pres">
      <dgm:prSet presAssocID="{78027A85-CE34-4FA5-BDE2-F8D69C1DF573}" presName="rootConnector" presStyleLbl="node4" presStyleIdx="4" presStyleCnt="11"/>
      <dgm:spPr/>
    </dgm:pt>
    <dgm:pt modelId="{A35CBD88-665E-49EF-A064-33B815FC40BF}" type="pres">
      <dgm:prSet presAssocID="{78027A85-CE34-4FA5-BDE2-F8D69C1DF573}" presName="hierChild4" presStyleCnt="0"/>
      <dgm:spPr/>
    </dgm:pt>
    <dgm:pt modelId="{FB944060-1FFD-4B19-BA1C-E7B93FB1E46F}" type="pres">
      <dgm:prSet presAssocID="{78027A85-CE34-4FA5-BDE2-F8D69C1DF573}" presName="hierChild5" presStyleCnt="0"/>
      <dgm:spPr/>
    </dgm:pt>
    <dgm:pt modelId="{7284BB66-B09C-434D-BA35-47FA9B065915}" type="pres">
      <dgm:prSet presAssocID="{7B3C2EE8-8A12-44E6-B253-DD2DB7147D73}" presName="hierChild5" presStyleCnt="0"/>
      <dgm:spPr/>
    </dgm:pt>
    <dgm:pt modelId="{33E26E39-0208-4103-880D-2E066D5D432C}" type="pres">
      <dgm:prSet presAssocID="{093E8123-7262-4D4E-84C9-91EDF316917A}" presName="Name37" presStyleLbl="parChTrans1D3" presStyleIdx="2" presStyleCnt="6"/>
      <dgm:spPr/>
    </dgm:pt>
    <dgm:pt modelId="{86936386-8B53-4F93-A5FC-108B7573DFBA}" type="pres">
      <dgm:prSet presAssocID="{65B578C9-7343-435F-8A9A-65B7B78996A4}" presName="hierRoot2" presStyleCnt="0">
        <dgm:presLayoutVars>
          <dgm:hierBranch val="init"/>
        </dgm:presLayoutVars>
      </dgm:prSet>
      <dgm:spPr/>
    </dgm:pt>
    <dgm:pt modelId="{BE4FEFE8-A13E-4C64-9A61-75C6D9EA50E3}" type="pres">
      <dgm:prSet presAssocID="{65B578C9-7343-435F-8A9A-65B7B78996A4}" presName="rootComposite" presStyleCnt="0"/>
      <dgm:spPr/>
    </dgm:pt>
    <dgm:pt modelId="{78FA2749-027C-4A13-B021-7E405CEEF1B3}" type="pres">
      <dgm:prSet presAssocID="{65B578C9-7343-435F-8A9A-65B7B78996A4}" presName="rootText" presStyleLbl="node3" presStyleIdx="2" presStyleCnt="6">
        <dgm:presLayoutVars>
          <dgm:chPref val="3"/>
        </dgm:presLayoutVars>
      </dgm:prSet>
      <dgm:spPr/>
    </dgm:pt>
    <dgm:pt modelId="{1AAC1FB6-9429-44FB-89DE-0433CEFAF433}" type="pres">
      <dgm:prSet presAssocID="{65B578C9-7343-435F-8A9A-65B7B78996A4}" presName="rootConnector" presStyleLbl="node3" presStyleIdx="2" presStyleCnt="6"/>
      <dgm:spPr/>
    </dgm:pt>
    <dgm:pt modelId="{EA07001B-B4D4-4254-A885-C496DD3345C4}" type="pres">
      <dgm:prSet presAssocID="{65B578C9-7343-435F-8A9A-65B7B78996A4}" presName="hierChild4" presStyleCnt="0"/>
      <dgm:spPr/>
    </dgm:pt>
    <dgm:pt modelId="{742978DB-228F-4B15-992B-1E6308C6EEB3}" type="pres">
      <dgm:prSet presAssocID="{2D6043E5-86F9-4F09-B9B4-E2A8062C2EAA}" presName="Name37" presStyleLbl="parChTrans1D4" presStyleIdx="5" presStyleCnt="11"/>
      <dgm:spPr/>
    </dgm:pt>
    <dgm:pt modelId="{C7B224D7-B169-43DA-AD43-E61ADF0F99CB}" type="pres">
      <dgm:prSet presAssocID="{9791574B-C8EC-4293-9015-FD5486ABDA2C}" presName="hierRoot2" presStyleCnt="0">
        <dgm:presLayoutVars>
          <dgm:hierBranch val="init"/>
        </dgm:presLayoutVars>
      </dgm:prSet>
      <dgm:spPr/>
    </dgm:pt>
    <dgm:pt modelId="{F1044D2D-27AD-4659-9644-A917CEFBED5F}" type="pres">
      <dgm:prSet presAssocID="{9791574B-C8EC-4293-9015-FD5486ABDA2C}" presName="rootComposite" presStyleCnt="0"/>
      <dgm:spPr/>
    </dgm:pt>
    <dgm:pt modelId="{B4B7D715-8A26-424A-A4B1-136C262C056F}" type="pres">
      <dgm:prSet presAssocID="{9791574B-C8EC-4293-9015-FD5486ABDA2C}" presName="rootText" presStyleLbl="node4" presStyleIdx="5" presStyleCnt="11">
        <dgm:presLayoutVars>
          <dgm:chPref val="3"/>
        </dgm:presLayoutVars>
      </dgm:prSet>
      <dgm:spPr/>
    </dgm:pt>
    <dgm:pt modelId="{C8C928B6-2E5C-44EB-81D2-71EE479924E2}" type="pres">
      <dgm:prSet presAssocID="{9791574B-C8EC-4293-9015-FD5486ABDA2C}" presName="rootConnector" presStyleLbl="node4" presStyleIdx="5" presStyleCnt="11"/>
      <dgm:spPr/>
    </dgm:pt>
    <dgm:pt modelId="{E3DB31E7-B77D-4B88-8AB6-B776E24EFDC9}" type="pres">
      <dgm:prSet presAssocID="{9791574B-C8EC-4293-9015-FD5486ABDA2C}" presName="hierChild4" presStyleCnt="0"/>
      <dgm:spPr/>
    </dgm:pt>
    <dgm:pt modelId="{F8C15092-F39C-4C04-8C4A-85F4F11EE89B}" type="pres">
      <dgm:prSet presAssocID="{9791574B-C8EC-4293-9015-FD5486ABDA2C}" presName="hierChild5" presStyleCnt="0"/>
      <dgm:spPr/>
    </dgm:pt>
    <dgm:pt modelId="{8AA7BD4E-7322-4D90-BD22-303A8740538A}" type="pres">
      <dgm:prSet presAssocID="{65B578C9-7343-435F-8A9A-65B7B78996A4}" presName="hierChild5" presStyleCnt="0"/>
      <dgm:spPr/>
    </dgm:pt>
    <dgm:pt modelId="{C5BDA60B-3E33-4EF5-A735-FA4DD4EC5703}" type="pres">
      <dgm:prSet presAssocID="{18614E9F-0972-439C-9842-F29ED27A61DC}" presName="hierChild5" presStyleCnt="0"/>
      <dgm:spPr/>
    </dgm:pt>
    <dgm:pt modelId="{013BABF4-B074-4778-B4B0-478DE479BAD5}" type="pres">
      <dgm:prSet presAssocID="{A7380CE2-EA17-4FAE-8DE3-C44899A5230F}" presName="Name37" presStyleLbl="parChTrans1D2" presStyleIdx="1" presStyleCnt="3"/>
      <dgm:spPr/>
    </dgm:pt>
    <dgm:pt modelId="{7730E7D0-7146-41D7-95E0-18A815B45C1F}" type="pres">
      <dgm:prSet presAssocID="{A9AAFC4F-EB2B-4904-9977-67D6DBC8BC8D}" presName="hierRoot2" presStyleCnt="0">
        <dgm:presLayoutVars>
          <dgm:hierBranch val="init"/>
        </dgm:presLayoutVars>
      </dgm:prSet>
      <dgm:spPr/>
    </dgm:pt>
    <dgm:pt modelId="{76650D99-A496-41B2-8ACC-C31DC09C1542}" type="pres">
      <dgm:prSet presAssocID="{A9AAFC4F-EB2B-4904-9977-67D6DBC8BC8D}" presName="rootComposite" presStyleCnt="0"/>
      <dgm:spPr/>
    </dgm:pt>
    <dgm:pt modelId="{52DDEADD-9960-4D66-AB60-DD55F4F9152E}" type="pres">
      <dgm:prSet presAssocID="{A9AAFC4F-EB2B-4904-9977-67D6DBC8BC8D}" presName="rootText" presStyleLbl="node2" presStyleIdx="1" presStyleCnt="3">
        <dgm:presLayoutVars>
          <dgm:chPref val="3"/>
        </dgm:presLayoutVars>
      </dgm:prSet>
      <dgm:spPr/>
    </dgm:pt>
    <dgm:pt modelId="{CFA1726D-11CE-4390-A3D2-FE0F403001D0}" type="pres">
      <dgm:prSet presAssocID="{A9AAFC4F-EB2B-4904-9977-67D6DBC8BC8D}" presName="rootConnector" presStyleLbl="node2" presStyleIdx="1" presStyleCnt="3"/>
      <dgm:spPr/>
    </dgm:pt>
    <dgm:pt modelId="{F2300BEE-94D3-48A5-B28D-A33C2D746AE6}" type="pres">
      <dgm:prSet presAssocID="{A9AAFC4F-EB2B-4904-9977-67D6DBC8BC8D}" presName="hierChild4" presStyleCnt="0"/>
      <dgm:spPr/>
    </dgm:pt>
    <dgm:pt modelId="{E4801111-9DE7-4362-926A-7797DA88E3C0}" type="pres">
      <dgm:prSet presAssocID="{81C8B352-ACD4-43FD-9EE5-1E0EC307596B}" presName="Name37" presStyleLbl="parChTrans1D3" presStyleIdx="3" presStyleCnt="6"/>
      <dgm:spPr/>
    </dgm:pt>
    <dgm:pt modelId="{6ACC4D16-F6A9-4CCD-954C-EFC7571E27D5}" type="pres">
      <dgm:prSet presAssocID="{B3A47CB6-EFA3-4BA4-A1A0-28FEE59BC832}" presName="hierRoot2" presStyleCnt="0">
        <dgm:presLayoutVars>
          <dgm:hierBranch val="init"/>
        </dgm:presLayoutVars>
      </dgm:prSet>
      <dgm:spPr/>
    </dgm:pt>
    <dgm:pt modelId="{857A4F07-E62A-4173-A0AC-0CB1FEA114AA}" type="pres">
      <dgm:prSet presAssocID="{B3A47CB6-EFA3-4BA4-A1A0-28FEE59BC832}" presName="rootComposite" presStyleCnt="0"/>
      <dgm:spPr/>
    </dgm:pt>
    <dgm:pt modelId="{4053E458-4689-4742-B0BC-B8CA6DA95583}" type="pres">
      <dgm:prSet presAssocID="{B3A47CB6-EFA3-4BA4-A1A0-28FEE59BC832}" presName="rootText" presStyleLbl="node3" presStyleIdx="3" presStyleCnt="6">
        <dgm:presLayoutVars>
          <dgm:chPref val="3"/>
        </dgm:presLayoutVars>
      </dgm:prSet>
      <dgm:spPr/>
    </dgm:pt>
    <dgm:pt modelId="{5E7D18B5-0DAC-4ACE-9BB0-74E6ED9741AB}" type="pres">
      <dgm:prSet presAssocID="{B3A47CB6-EFA3-4BA4-A1A0-28FEE59BC832}" presName="rootConnector" presStyleLbl="node3" presStyleIdx="3" presStyleCnt="6"/>
      <dgm:spPr/>
    </dgm:pt>
    <dgm:pt modelId="{E8A2C893-7A8A-4E5F-BCF7-8486C1BD915F}" type="pres">
      <dgm:prSet presAssocID="{B3A47CB6-EFA3-4BA4-A1A0-28FEE59BC832}" presName="hierChild4" presStyleCnt="0"/>
      <dgm:spPr/>
    </dgm:pt>
    <dgm:pt modelId="{5A0FFCF1-A8FF-4150-8161-9972EF60B888}" type="pres">
      <dgm:prSet presAssocID="{C13709F8-D045-4071-AADE-4A9C699D07DA}" presName="Name37" presStyleLbl="parChTrans1D4" presStyleIdx="6" presStyleCnt="11"/>
      <dgm:spPr/>
    </dgm:pt>
    <dgm:pt modelId="{3D2CAB86-F6A9-4050-AD71-27799A2FEFD5}" type="pres">
      <dgm:prSet presAssocID="{807ABFF6-2816-4653-84B4-A5C4337318CC}" presName="hierRoot2" presStyleCnt="0">
        <dgm:presLayoutVars>
          <dgm:hierBranch val="init"/>
        </dgm:presLayoutVars>
      </dgm:prSet>
      <dgm:spPr/>
    </dgm:pt>
    <dgm:pt modelId="{791ED060-C41B-418B-ACB4-1F165F2EF776}" type="pres">
      <dgm:prSet presAssocID="{807ABFF6-2816-4653-84B4-A5C4337318CC}" presName="rootComposite" presStyleCnt="0"/>
      <dgm:spPr/>
    </dgm:pt>
    <dgm:pt modelId="{AA1EDD50-ECC3-4F63-8F55-78D195D9EE0F}" type="pres">
      <dgm:prSet presAssocID="{807ABFF6-2816-4653-84B4-A5C4337318CC}" presName="rootText" presStyleLbl="node4" presStyleIdx="6" presStyleCnt="11">
        <dgm:presLayoutVars>
          <dgm:chPref val="3"/>
        </dgm:presLayoutVars>
      </dgm:prSet>
      <dgm:spPr/>
    </dgm:pt>
    <dgm:pt modelId="{EDA7D57A-8C49-4B23-ADF1-3C71A8671F5E}" type="pres">
      <dgm:prSet presAssocID="{807ABFF6-2816-4653-84B4-A5C4337318CC}" presName="rootConnector" presStyleLbl="node4" presStyleIdx="6" presStyleCnt="11"/>
      <dgm:spPr/>
    </dgm:pt>
    <dgm:pt modelId="{E058C8F2-FD75-4686-B0F1-880F6E740676}" type="pres">
      <dgm:prSet presAssocID="{807ABFF6-2816-4653-84B4-A5C4337318CC}" presName="hierChild4" presStyleCnt="0"/>
      <dgm:spPr/>
    </dgm:pt>
    <dgm:pt modelId="{1E777798-E837-41A3-A92F-5E141DED7A5A}" type="pres">
      <dgm:prSet presAssocID="{807ABFF6-2816-4653-84B4-A5C4337318CC}" presName="hierChild5" presStyleCnt="0"/>
      <dgm:spPr/>
    </dgm:pt>
    <dgm:pt modelId="{739D842C-D8D8-489D-8DFB-7F85BDBBF177}" type="pres">
      <dgm:prSet presAssocID="{0A5E1256-58B7-4A26-ADA7-727F6073B9BC}" presName="Name37" presStyleLbl="parChTrans1D4" presStyleIdx="7" presStyleCnt="11"/>
      <dgm:spPr/>
    </dgm:pt>
    <dgm:pt modelId="{48F429EC-77B8-4CFB-B238-11F24E207FA2}" type="pres">
      <dgm:prSet presAssocID="{753136D7-8C79-43B7-B35D-BA79007ED7D8}" presName="hierRoot2" presStyleCnt="0">
        <dgm:presLayoutVars>
          <dgm:hierBranch val="init"/>
        </dgm:presLayoutVars>
      </dgm:prSet>
      <dgm:spPr/>
    </dgm:pt>
    <dgm:pt modelId="{27BD51CF-E55D-4AFA-9AEC-D5995E63DBF7}" type="pres">
      <dgm:prSet presAssocID="{753136D7-8C79-43B7-B35D-BA79007ED7D8}" presName="rootComposite" presStyleCnt="0"/>
      <dgm:spPr/>
    </dgm:pt>
    <dgm:pt modelId="{E284F076-A9FB-4834-9448-7A0EF18E8F99}" type="pres">
      <dgm:prSet presAssocID="{753136D7-8C79-43B7-B35D-BA79007ED7D8}" presName="rootText" presStyleLbl="node4" presStyleIdx="7" presStyleCnt="11">
        <dgm:presLayoutVars>
          <dgm:chPref val="3"/>
        </dgm:presLayoutVars>
      </dgm:prSet>
      <dgm:spPr/>
    </dgm:pt>
    <dgm:pt modelId="{FA3655AB-14DA-45B2-929B-C8C945BE92BE}" type="pres">
      <dgm:prSet presAssocID="{753136D7-8C79-43B7-B35D-BA79007ED7D8}" presName="rootConnector" presStyleLbl="node4" presStyleIdx="7" presStyleCnt="11"/>
      <dgm:spPr/>
    </dgm:pt>
    <dgm:pt modelId="{BB9851ED-FBF9-49A9-B0EE-BFB43C243DCA}" type="pres">
      <dgm:prSet presAssocID="{753136D7-8C79-43B7-B35D-BA79007ED7D8}" presName="hierChild4" presStyleCnt="0"/>
      <dgm:spPr/>
    </dgm:pt>
    <dgm:pt modelId="{1CC2AAD2-C4A7-40B1-A145-FDC915A06522}" type="pres">
      <dgm:prSet presAssocID="{753136D7-8C79-43B7-B35D-BA79007ED7D8}" presName="hierChild5" presStyleCnt="0"/>
      <dgm:spPr/>
    </dgm:pt>
    <dgm:pt modelId="{A9DB6986-8FF7-4161-BCA4-C193CA9D1FFC}" type="pres">
      <dgm:prSet presAssocID="{A328D4A3-3365-4E84-8D5C-FF2B035ACC7F}" presName="Name37" presStyleLbl="parChTrans1D4" presStyleIdx="8" presStyleCnt="11"/>
      <dgm:spPr/>
    </dgm:pt>
    <dgm:pt modelId="{4AC29577-8661-4F02-95BA-32B973016523}" type="pres">
      <dgm:prSet presAssocID="{6F44222F-E7AD-47A3-855A-298E22CA6BA0}" presName="hierRoot2" presStyleCnt="0">
        <dgm:presLayoutVars>
          <dgm:hierBranch val="init"/>
        </dgm:presLayoutVars>
      </dgm:prSet>
      <dgm:spPr/>
    </dgm:pt>
    <dgm:pt modelId="{00E31E3B-3AB7-4C26-A219-962F9DE7C020}" type="pres">
      <dgm:prSet presAssocID="{6F44222F-E7AD-47A3-855A-298E22CA6BA0}" presName="rootComposite" presStyleCnt="0"/>
      <dgm:spPr/>
    </dgm:pt>
    <dgm:pt modelId="{6A61E77A-C232-44AB-9C88-04CCDB50FE79}" type="pres">
      <dgm:prSet presAssocID="{6F44222F-E7AD-47A3-855A-298E22CA6BA0}" presName="rootText" presStyleLbl="node4" presStyleIdx="8" presStyleCnt="11">
        <dgm:presLayoutVars>
          <dgm:chPref val="3"/>
        </dgm:presLayoutVars>
      </dgm:prSet>
      <dgm:spPr/>
    </dgm:pt>
    <dgm:pt modelId="{87F38732-E104-4E77-9053-BCE578435D1C}" type="pres">
      <dgm:prSet presAssocID="{6F44222F-E7AD-47A3-855A-298E22CA6BA0}" presName="rootConnector" presStyleLbl="node4" presStyleIdx="8" presStyleCnt="11"/>
      <dgm:spPr/>
    </dgm:pt>
    <dgm:pt modelId="{5DACCB46-0DA7-47E7-845B-966016C08B65}" type="pres">
      <dgm:prSet presAssocID="{6F44222F-E7AD-47A3-855A-298E22CA6BA0}" presName="hierChild4" presStyleCnt="0"/>
      <dgm:spPr/>
    </dgm:pt>
    <dgm:pt modelId="{A77D728F-04F2-4464-9E89-30E2F074475B}" type="pres">
      <dgm:prSet presAssocID="{6F44222F-E7AD-47A3-855A-298E22CA6BA0}" presName="hierChild5" presStyleCnt="0"/>
      <dgm:spPr/>
    </dgm:pt>
    <dgm:pt modelId="{65120ABD-ADA0-410F-B292-F1A4D039922C}" type="pres">
      <dgm:prSet presAssocID="{B3A47CB6-EFA3-4BA4-A1A0-28FEE59BC832}" presName="hierChild5" presStyleCnt="0"/>
      <dgm:spPr/>
    </dgm:pt>
    <dgm:pt modelId="{22897647-4D70-48A8-AD7C-9E59E0D9E981}" type="pres">
      <dgm:prSet presAssocID="{B92AE246-BCB3-4769-867B-82499CCB94C0}" presName="Name37" presStyleLbl="parChTrans1D3" presStyleIdx="4" presStyleCnt="6"/>
      <dgm:spPr/>
    </dgm:pt>
    <dgm:pt modelId="{2AB76184-2B19-4717-B314-5E8B733515E6}" type="pres">
      <dgm:prSet presAssocID="{80505EBB-3D22-422E-8A7C-4BC1700A5728}" presName="hierRoot2" presStyleCnt="0">
        <dgm:presLayoutVars>
          <dgm:hierBranch val="init"/>
        </dgm:presLayoutVars>
      </dgm:prSet>
      <dgm:spPr/>
    </dgm:pt>
    <dgm:pt modelId="{6420FC4E-59CE-4AF1-87A3-CEDD34D729E9}" type="pres">
      <dgm:prSet presAssocID="{80505EBB-3D22-422E-8A7C-4BC1700A5728}" presName="rootComposite" presStyleCnt="0"/>
      <dgm:spPr/>
    </dgm:pt>
    <dgm:pt modelId="{7AEC6876-E723-4579-A9A2-348D191A755C}" type="pres">
      <dgm:prSet presAssocID="{80505EBB-3D22-422E-8A7C-4BC1700A5728}" presName="rootText" presStyleLbl="node3" presStyleIdx="4" presStyleCnt="6">
        <dgm:presLayoutVars>
          <dgm:chPref val="3"/>
        </dgm:presLayoutVars>
      </dgm:prSet>
      <dgm:spPr/>
    </dgm:pt>
    <dgm:pt modelId="{BE3CA033-209B-416F-A494-D702B6D37521}" type="pres">
      <dgm:prSet presAssocID="{80505EBB-3D22-422E-8A7C-4BC1700A5728}" presName="rootConnector" presStyleLbl="node3" presStyleIdx="4" presStyleCnt="6"/>
      <dgm:spPr/>
    </dgm:pt>
    <dgm:pt modelId="{AA38361D-64FC-44CB-B680-3EB9162FB989}" type="pres">
      <dgm:prSet presAssocID="{80505EBB-3D22-422E-8A7C-4BC1700A5728}" presName="hierChild4" presStyleCnt="0"/>
      <dgm:spPr/>
    </dgm:pt>
    <dgm:pt modelId="{BDCECCBE-994E-4F60-AAD4-D29387102144}" type="pres">
      <dgm:prSet presAssocID="{2908B4FE-F7CA-4304-9529-723BF8AB7670}" presName="Name37" presStyleLbl="parChTrans1D4" presStyleIdx="9" presStyleCnt="11"/>
      <dgm:spPr/>
    </dgm:pt>
    <dgm:pt modelId="{768A3FAE-FDCC-473B-AB7D-CA64710BD1AE}" type="pres">
      <dgm:prSet presAssocID="{79819732-3EA5-4F57-BB36-9B4B2E97D3CB}" presName="hierRoot2" presStyleCnt="0">
        <dgm:presLayoutVars>
          <dgm:hierBranch val="init"/>
        </dgm:presLayoutVars>
      </dgm:prSet>
      <dgm:spPr/>
    </dgm:pt>
    <dgm:pt modelId="{80B173BD-A43F-416D-A024-6CD7E3736B1B}" type="pres">
      <dgm:prSet presAssocID="{79819732-3EA5-4F57-BB36-9B4B2E97D3CB}" presName="rootComposite" presStyleCnt="0"/>
      <dgm:spPr/>
    </dgm:pt>
    <dgm:pt modelId="{42EE12A3-426F-43F1-90A2-7BB9DB131660}" type="pres">
      <dgm:prSet presAssocID="{79819732-3EA5-4F57-BB36-9B4B2E97D3CB}" presName="rootText" presStyleLbl="node4" presStyleIdx="9" presStyleCnt="11">
        <dgm:presLayoutVars>
          <dgm:chPref val="3"/>
        </dgm:presLayoutVars>
      </dgm:prSet>
      <dgm:spPr/>
    </dgm:pt>
    <dgm:pt modelId="{B362B66A-F45E-4074-9268-EE3AE56645CD}" type="pres">
      <dgm:prSet presAssocID="{79819732-3EA5-4F57-BB36-9B4B2E97D3CB}" presName="rootConnector" presStyleLbl="node4" presStyleIdx="9" presStyleCnt="11"/>
      <dgm:spPr/>
    </dgm:pt>
    <dgm:pt modelId="{877DEDB6-C451-4026-9AF6-9E574B11DBB0}" type="pres">
      <dgm:prSet presAssocID="{79819732-3EA5-4F57-BB36-9B4B2E97D3CB}" presName="hierChild4" presStyleCnt="0"/>
      <dgm:spPr/>
    </dgm:pt>
    <dgm:pt modelId="{012C2BED-6BDB-4183-8F9C-D78DF927FBFD}" type="pres">
      <dgm:prSet presAssocID="{79819732-3EA5-4F57-BB36-9B4B2E97D3CB}" presName="hierChild5" presStyleCnt="0"/>
      <dgm:spPr/>
    </dgm:pt>
    <dgm:pt modelId="{9BFB2BE2-10A9-46C6-9124-1744817038DF}" type="pres">
      <dgm:prSet presAssocID="{80505EBB-3D22-422E-8A7C-4BC1700A5728}" presName="hierChild5" presStyleCnt="0"/>
      <dgm:spPr/>
    </dgm:pt>
    <dgm:pt modelId="{CCE0C627-F360-4F4F-B1A1-B6FFC8582CA5}" type="pres">
      <dgm:prSet presAssocID="{A9AAFC4F-EB2B-4904-9977-67D6DBC8BC8D}" presName="hierChild5" presStyleCnt="0"/>
      <dgm:spPr/>
    </dgm:pt>
    <dgm:pt modelId="{9DE1FF0B-41D6-47FB-973D-ADD533641769}" type="pres">
      <dgm:prSet presAssocID="{569B266A-11E9-4173-9657-CE9E71A5D63E}" presName="Name37" presStyleLbl="parChTrans1D2" presStyleIdx="2" presStyleCnt="3"/>
      <dgm:spPr/>
    </dgm:pt>
    <dgm:pt modelId="{9207D0A3-EA2E-4974-B488-27019C6C0635}" type="pres">
      <dgm:prSet presAssocID="{51A10DF1-3331-4656-A12E-54D575110FEA}" presName="hierRoot2" presStyleCnt="0">
        <dgm:presLayoutVars>
          <dgm:hierBranch val="init"/>
        </dgm:presLayoutVars>
      </dgm:prSet>
      <dgm:spPr/>
    </dgm:pt>
    <dgm:pt modelId="{C57876F2-C568-4F12-B208-4925CA4D67C8}" type="pres">
      <dgm:prSet presAssocID="{51A10DF1-3331-4656-A12E-54D575110FEA}" presName="rootComposite" presStyleCnt="0"/>
      <dgm:spPr/>
    </dgm:pt>
    <dgm:pt modelId="{A9FE3A45-9492-4BB5-BCD0-1419578A2719}" type="pres">
      <dgm:prSet presAssocID="{51A10DF1-3331-4656-A12E-54D575110FEA}" presName="rootText" presStyleLbl="node2" presStyleIdx="2" presStyleCnt="3">
        <dgm:presLayoutVars>
          <dgm:chPref val="3"/>
        </dgm:presLayoutVars>
      </dgm:prSet>
      <dgm:spPr/>
    </dgm:pt>
    <dgm:pt modelId="{8D07F29C-1F41-41BF-9C14-96CD880128C7}" type="pres">
      <dgm:prSet presAssocID="{51A10DF1-3331-4656-A12E-54D575110FEA}" presName="rootConnector" presStyleLbl="node2" presStyleIdx="2" presStyleCnt="3"/>
      <dgm:spPr/>
    </dgm:pt>
    <dgm:pt modelId="{BF9B088F-CF8D-4828-A1DA-3B64D6ABBAEC}" type="pres">
      <dgm:prSet presAssocID="{51A10DF1-3331-4656-A12E-54D575110FEA}" presName="hierChild4" presStyleCnt="0"/>
      <dgm:spPr/>
    </dgm:pt>
    <dgm:pt modelId="{0788FA0B-2F10-47C9-917D-85A0AED3252A}" type="pres">
      <dgm:prSet presAssocID="{F20FE280-7746-418E-9113-64DC9A684785}" presName="Name37" presStyleLbl="parChTrans1D3" presStyleIdx="5" presStyleCnt="6"/>
      <dgm:spPr/>
    </dgm:pt>
    <dgm:pt modelId="{9D9A42F1-D74D-4F7A-8E5E-67FE882BFDF6}" type="pres">
      <dgm:prSet presAssocID="{DC5C9035-CE5F-43A3-A49F-8AF99FF079C2}" presName="hierRoot2" presStyleCnt="0">
        <dgm:presLayoutVars>
          <dgm:hierBranch val="init"/>
        </dgm:presLayoutVars>
      </dgm:prSet>
      <dgm:spPr/>
    </dgm:pt>
    <dgm:pt modelId="{D8EBA768-6E70-4D76-9458-5F22369C02EA}" type="pres">
      <dgm:prSet presAssocID="{DC5C9035-CE5F-43A3-A49F-8AF99FF079C2}" presName="rootComposite" presStyleCnt="0"/>
      <dgm:spPr/>
    </dgm:pt>
    <dgm:pt modelId="{1ABF7482-BD02-4063-AB6D-5C6F26CC6163}" type="pres">
      <dgm:prSet presAssocID="{DC5C9035-CE5F-43A3-A49F-8AF99FF079C2}" presName="rootText" presStyleLbl="node3" presStyleIdx="5" presStyleCnt="6">
        <dgm:presLayoutVars>
          <dgm:chPref val="3"/>
        </dgm:presLayoutVars>
      </dgm:prSet>
      <dgm:spPr/>
    </dgm:pt>
    <dgm:pt modelId="{8AC7813F-617B-4D21-9CE2-FFDBFDA2713B}" type="pres">
      <dgm:prSet presAssocID="{DC5C9035-CE5F-43A3-A49F-8AF99FF079C2}" presName="rootConnector" presStyleLbl="node3" presStyleIdx="5" presStyleCnt="6"/>
      <dgm:spPr/>
    </dgm:pt>
    <dgm:pt modelId="{FEF2048C-AD84-43C1-BAFB-212AA5DE5C0C}" type="pres">
      <dgm:prSet presAssocID="{DC5C9035-CE5F-43A3-A49F-8AF99FF079C2}" presName="hierChild4" presStyleCnt="0"/>
      <dgm:spPr/>
    </dgm:pt>
    <dgm:pt modelId="{E3061896-70F8-41E3-A370-5B4BC5EBD241}" type="pres">
      <dgm:prSet presAssocID="{F07AF5A5-164F-4EBC-9714-DBEBCFBDE9FA}" presName="Name37" presStyleLbl="parChTrans1D4" presStyleIdx="10" presStyleCnt="11"/>
      <dgm:spPr/>
    </dgm:pt>
    <dgm:pt modelId="{0B5963A1-E592-4904-A2A1-E8F6D8CD7414}" type="pres">
      <dgm:prSet presAssocID="{E0F6BADC-D96D-4D89-9C3A-CE2CC745E4ED}" presName="hierRoot2" presStyleCnt="0">
        <dgm:presLayoutVars>
          <dgm:hierBranch val="init"/>
        </dgm:presLayoutVars>
      </dgm:prSet>
      <dgm:spPr/>
    </dgm:pt>
    <dgm:pt modelId="{C9E73700-BEE8-40EA-8CA2-3F0F5AAF4FAD}" type="pres">
      <dgm:prSet presAssocID="{E0F6BADC-D96D-4D89-9C3A-CE2CC745E4ED}" presName="rootComposite" presStyleCnt="0"/>
      <dgm:spPr/>
    </dgm:pt>
    <dgm:pt modelId="{2491B033-564B-4A76-AB10-327D18DF116B}" type="pres">
      <dgm:prSet presAssocID="{E0F6BADC-D96D-4D89-9C3A-CE2CC745E4ED}" presName="rootText" presStyleLbl="node4" presStyleIdx="10" presStyleCnt="11" custScaleX="86984" custScaleY="87418">
        <dgm:presLayoutVars>
          <dgm:chPref val="3"/>
        </dgm:presLayoutVars>
      </dgm:prSet>
      <dgm:spPr/>
    </dgm:pt>
    <dgm:pt modelId="{90AE0C63-DA11-4D1B-A417-6472C278958B}" type="pres">
      <dgm:prSet presAssocID="{E0F6BADC-D96D-4D89-9C3A-CE2CC745E4ED}" presName="rootConnector" presStyleLbl="node4" presStyleIdx="10" presStyleCnt="11"/>
      <dgm:spPr/>
    </dgm:pt>
    <dgm:pt modelId="{219E79AA-A268-4B13-9F9B-E6042C054D17}" type="pres">
      <dgm:prSet presAssocID="{E0F6BADC-D96D-4D89-9C3A-CE2CC745E4ED}" presName="hierChild4" presStyleCnt="0"/>
      <dgm:spPr/>
    </dgm:pt>
    <dgm:pt modelId="{8C930CA1-082B-481E-97EE-54E40F62CC11}" type="pres">
      <dgm:prSet presAssocID="{E0F6BADC-D96D-4D89-9C3A-CE2CC745E4ED}" presName="hierChild5" presStyleCnt="0"/>
      <dgm:spPr/>
    </dgm:pt>
    <dgm:pt modelId="{246C2AAD-10B2-43DC-B8FB-DCFAD3E438C1}" type="pres">
      <dgm:prSet presAssocID="{DC5C9035-CE5F-43A3-A49F-8AF99FF079C2}" presName="hierChild5" presStyleCnt="0"/>
      <dgm:spPr/>
    </dgm:pt>
    <dgm:pt modelId="{6679826D-DA9A-4153-AEC9-0FC694B6511D}" type="pres">
      <dgm:prSet presAssocID="{51A10DF1-3331-4656-A12E-54D575110FEA}" presName="hierChild5" presStyleCnt="0"/>
      <dgm:spPr/>
    </dgm:pt>
    <dgm:pt modelId="{911194D4-567E-4AB3-87A0-1D12037D5CAF}" type="pres">
      <dgm:prSet presAssocID="{F267299B-E855-44DE-BF0F-B3B6A7AA0009}" presName="hierChild3" presStyleCnt="0"/>
      <dgm:spPr/>
    </dgm:pt>
    <dgm:pt modelId="{3CE3419B-D397-41E3-B16D-8CFDB0021279}" type="pres">
      <dgm:prSet presAssocID="{D1B32C1C-0759-4A0D-A428-45A1B891B47A}" presName="hierRoot1" presStyleCnt="0">
        <dgm:presLayoutVars>
          <dgm:hierBranch val="init"/>
        </dgm:presLayoutVars>
      </dgm:prSet>
      <dgm:spPr/>
    </dgm:pt>
    <dgm:pt modelId="{F6E6C7B0-D3E4-49E9-A0F2-3D9163999C9F}" type="pres">
      <dgm:prSet presAssocID="{D1B32C1C-0759-4A0D-A428-45A1B891B47A}" presName="rootComposite1" presStyleCnt="0"/>
      <dgm:spPr/>
    </dgm:pt>
    <dgm:pt modelId="{16BC161C-A67B-44EB-AEC1-65AFC4A5C26A}" type="pres">
      <dgm:prSet presAssocID="{D1B32C1C-0759-4A0D-A428-45A1B891B47A}" presName="rootText1" presStyleLbl="node0" presStyleIdx="1" presStyleCnt="4" custLinFactX="100000" custLinFactY="42242" custLinFactNeighborX="145334" custLinFactNeighborY="100000">
        <dgm:presLayoutVars>
          <dgm:chPref val="3"/>
        </dgm:presLayoutVars>
      </dgm:prSet>
      <dgm:spPr/>
    </dgm:pt>
    <dgm:pt modelId="{0F4DBBB4-9804-4332-8627-68F7529DBE9E}" type="pres">
      <dgm:prSet presAssocID="{D1B32C1C-0759-4A0D-A428-45A1B891B47A}" presName="rootConnector1" presStyleLbl="node1" presStyleIdx="0" presStyleCnt="0"/>
      <dgm:spPr/>
    </dgm:pt>
    <dgm:pt modelId="{F3749CD4-9CA8-420A-B277-DB32E2ACAF59}" type="pres">
      <dgm:prSet presAssocID="{D1B32C1C-0759-4A0D-A428-45A1B891B47A}" presName="hierChild2" presStyleCnt="0"/>
      <dgm:spPr/>
    </dgm:pt>
    <dgm:pt modelId="{6A2A8817-DBFB-4853-8748-7379EB7FBD85}" type="pres">
      <dgm:prSet presAssocID="{D1B32C1C-0759-4A0D-A428-45A1B891B47A}" presName="hierChild3" presStyleCnt="0"/>
      <dgm:spPr/>
    </dgm:pt>
    <dgm:pt modelId="{417164EA-FFAB-47BC-88D3-CFB251F0E600}" type="pres">
      <dgm:prSet presAssocID="{C0255C94-A8E5-43BB-97EF-8D42C0C0F4DB}" presName="hierRoot1" presStyleCnt="0">
        <dgm:presLayoutVars>
          <dgm:hierBranch val="init"/>
        </dgm:presLayoutVars>
      </dgm:prSet>
      <dgm:spPr/>
    </dgm:pt>
    <dgm:pt modelId="{735156F3-F5D4-4CCC-BE85-A90816D7BF2A}" type="pres">
      <dgm:prSet presAssocID="{C0255C94-A8E5-43BB-97EF-8D42C0C0F4DB}" presName="rootComposite1" presStyleCnt="0"/>
      <dgm:spPr/>
    </dgm:pt>
    <dgm:pt modelId="{38722D02-8580-40E3-A59F-794DA2870ADF}" type="pres">
      <dgm:prSet presAssocID="{C0255C94-A8E5-43BB-97EF-8D42C0C0F4DB}" presName="rootText1" presStyleLbl="node0" presStyleIdx="2" presStyleCnt="4" custLinFactX="21759" custLinFactY="100000" custLinFactNeighborX="100000" custLinFactNeighborY="185419">
        <dgm:presLayoutVars>
          <dgm:chPref val="3"/>
        </dgm:presLayoutVars>
      </dgm:prSet>
      <dgm:spPr/>
    </dgm:pt>
    <dgm:pt modelId="{2BB9391E-35E2-4FBA-AF2C-3B0CE550D2DE}" type="pres">
      <dgm:prSet presAssocID="{C0255C94-A8E5-43BB-97EF-8D42C0C0F4DB}" presName="rootConnector1" presStyleLbl="node1" presStyleIdx="0" presStyleCnt="0"/>
      <dgm:spPr/>
    </dgm:pt>
    <dgm:pt modelId="{0CA4EE6D-24B0-4AA0-886F-04F869768E9F}" type="pres">
      <dgm:prSet presAssocID="{C0255C94-A8E5-43BB-97EF-8D42C0C0F4DB}" presName="hierChild2" presStyleCnt="0"/>
      <dgm:spPr/>
    </dgm:pt>
    <dgm:pt modelId="{2349F34F-4862-426B-809B-1FD2CA87831A}" type="pres">
      <dgm:prSet presAssocID="{C0255C94-A8E5-43BB-97EF-8D42C0C0F4DB}" presName="hierChild3" presStyleCnt="0"/>
      <dgm:spPr/>
    </dgm:pt>
    <dgm:pt modelId="{B61EAEE3-8253-4921-94C8-493E52DE1D27}" type="pres">
      <dgm:prSet presAssocID="{C5D5957A-3C7D-43FC-A5EA-3EB02C2EA984}" presName="hierRoot1" presStyleCnt="0">
        <dgm:presLayoutVars>
          <dgm:hierBranch val="init"/>
        </dgm:presLayoutVars>
      </dgm:prSet>
      <dgm:spPr/>
    </dgm:pt>
    <dgm:pt modelId="{FFD70060-9C70-4C89-BCEE-F1486C90E4BE}" type="pres">
      <dgm:prSet presAssocID="{C5D5957A-3C7D-43FC-A5EA-3EB02C2EA984}" presName="rootComposite1" presStyleCnt="0"/>
      <dgm:spPr/>
    </dgm:pt>
    <dgm:pt modelId="{C470B547-3781-4773-A535-CF4571767E09}" type="pres">
      <dgm:prSet presAssocID="{C5D5957A-3C7D-43FC-A5EA-3EB02C2EA984}" presName="rootText1" presStyleLbl="node0" presStyleIdx="3" presStyleCnt="4" custLinFactY="200000" custLinFactNeighborX="8894" custLinFactNeighborY="228596">
        <dgm:presLayoutVars>
          <dgm:chPref val="3"/>
        </dgm:presLayoutVars>
      </dgm:prSet>
      <dgm:spPr/>
    </dgm:pt>
    <dgm:pt modelId="{7BF64FB4-71F9-428A-BA08-7B7824F0BBAC}" type="pres">
      <dgm:prSet presAssocID="{C5D5957A-3C7D-43FC-A5EA-3EB02C2EA984}" presName="rootConnector1" presStyleLbl="node1" presStyleIdx="0" presStyleCnt="0"/>
      <dgm:spPr/>
    </dgm:pt>
    <dgm:pt modelId="{B874B071-405C-4CFB-875D-4687B9BB0E7A}" type="pres">
      <dgm:prSet presAssocID="{C5D5957A-3C7D-43FC-A5EA-3EB02C2EA984}" presName="hierChild2" presStyleCnt="0"/>
      <dgm:spPr/>
    </dgm:pt>
    <dgm:pt modelId="{88099195-2AC9-4E63-85E4-FC0E5D010AF9}" type="pres">
      <dgm:prSet presAssocID="{C5D5957A-3C7D-43FC-A5EA-3EB02C2EA984}" presName="hierChild3" presStyleCnt="0"/>
      <dgm:spPr/>
    </dgm:pt>
  </dgm:ptLst>
  <dgm:cxnLst>
    <dgm:cxn modelId="{0F823B04-6A84-4E64-ACC4-27D5F29F135D}" srcId="{F267299B-E855-44DE-BF0F-B3B6A7AA0009}" destId="{A9AAFC4F-EB2B-4904-9977-67D6DBC8BC8D}" srcOrd="1" destOrd="0" parTransId="{A7380CE2-EA17-4FAE-8DE3-C44899A5230F}" sibTransId="{D7DB8EEC-6EFD-4649-9B0D-A90161728174}"/>
    <dgm:cxn modelId="{9B98650C-22C0-446D-81D2-1B8A70DAAE2B}" type="presOf" srcId="{18614E9F-0972-439C-9842-F29ED27A61DC}" destId="{3CF46E47-DD22-418B-AD38-3E880D5C02BA}" srcOrd="0" destOrd="0" presId="urn:microsoft.com/office/officeart/2005/8/layout/orgChart1"/>
    <dgm:cxn modelId="{CE66EA0D-B6C2-4719-81A7-29A310C254C5}" type="presOf" srcId="{F322518F-F74A-4CBB-A022-729A5D5B62C4}" destId="{E0F4968F-9699-47BA-9898-0C1A1B1C031E}" srcOrd="0" destOrd="0" presId="urn:microsoft.com/office/officeart/2005/8/layout/orgChart1"/>
    <dgm:cxn modelId="{C36F9C10-4803-41AD-8327-9FCEDE45D63D}" type="presOf" srcId="{807ABFF6-2816-4653-84B4-A5C4337318CC}" destId="{AA1EDD50-ECC3-4F63-8F55-78D195D9EE0F}" srcOrd="0" destOrd="0" presId="urn:microsoft.com/office/officeart/2005/8/layout/orgChart1"/>
    <dgm:cxn modelId="{37185112-D894-49CC-AEF8-E3470F17FEAE}" type="presOf" srcId="{80505EBB-3D22-422E-8A7C-4BC1700A5728}" destId="{BE3CA033-209B-416F-A494-D702B6D37521}" srcOrd="1" destOrd="0" presId="urn:microsoft.com/office/officeart/2005/8/layout/orgChart1"/>
    <dgm:cxn modelId="{6900DE15-9A24-4D92-A27D-AFCBB8C8C05C}" srcId="{ABD7B654-DA01-4E65-913C-2A48FF7B2A9A}" destId="{7F11B45D-4123-4D0D-B379-AC11293BA5F3}" srcOrd="0" destOrd="0" parTransId="{78A8F45B-6FEF-4590-AAE8-3BC94ABF5D6E}" sibTransId="{A5854362-E842-4929-A415-595BE7AAA124}"/>
    <dgm:cxn modelId="{3E0C4C23-DB06-465B-BF43-B1D067688EBA}" srcId="{DC5C9035-CE5F-43A3-A49F-8AF99FF079C2}" destId="{E0F6BADC-D96D-4D89-9C3A-CE2CC745E4ED}" srcOrd="0" destOrd="0" parTransId="{F07AF5A5-164F-4EBC-9714-DBEBCFBDE9FA}" sibTransId="{9485208F-F7AA-439B-ABFA-D6C5176439D5}"/>
    <dgm:cxn modelId="{A2D09B26-B1F1-4860-9B15-55351D2B3510}" type="presOf" srcId="{78027A85-CE34-4FA5-BDE2-F8D69C1DF573}" destId="{D5913A04-FA0D-4200-868B-519D781E3855}" srcOrd="0" destOrd="0" presId="urn:microsoft.com/office/officeart/2005/8/layout/orgChart1"/>
    <dgm:cxn modelId="{3A1FCF28-67E5-40AD-9442-443F174D2526}" srcId="{EE460EDD-0847-4AB6-B6FF-5CD2A06B8B66}" destId="{C0255C94-A8E5-43BB-97EF-8D42C0C0F4DB}" srcOrd="2" destOrd="0" parTransId="{0A63B9A7-9E8A-46B7-A5CC-55E29112B583}" sibTransId="{0151D4C2-1973-4983-884E-E2E62DACF92F}"/>
    <dgm:cxn modelId="{CB872D29-7453-4C1E-9BB3-7159307605F9}" type="presOf" srcId="{65B578C9-7343-435F-8A9A-65B7B78996A4}" destId="{78FA2749-027C-4A13-B021-7E405CEEF1B3}" srcOrd="0" destOrd="0" presId="urn:microsoft.com/office/officeart/2005/8/layout/orgChart1"/>
    <dgm:cxn modelId="{C71D5F2A-6FA1-40E2-8C74-443E5EAB648F}" type="presOf" srcId="{78027A85-CE34-4FA5-BDE2-F8D69C1DF573}" destId="{B4FD060B-0701-4753-9159-A7577AB40D30}" srcOrd="1" destOrd="0" presId="urn:microsoft.com/office/officeart/2005/8/layout/orgChart1"/>
    <dgm:cxn modelId="{20D4E62A-A952-4ECE-A04A-6FC0095DC786}" type="presOf" srcId="{C0255C94-A8E5-43BB-97EF-8D42C0C0F4DB}" destId="{38722D02-8580-40E3-A59F-794DA2870ADF}" srcOrd="0" destOrd="0" presId="urn:microsoft.com/office/officeart/2005/8/layout/orgChart1"/>
    <dgm:cxn modelId="{DF653C2D-C01C-4ED3-8BF1-E92A4FF821CC}" type="presOf" srcId="{F267299B-E855-44DE-BF0F-B3B6A7AA0009}" destId="{191BD591-E4C7-4098-BCA4-C5F1DA78A1CB}" srcOrd="1" destOrd="0" presId="urn:microsoft.com/office/officeart/2005/8/layout/orgChart1"/>
    <dgm:cxn modelId="{B1275F2D-45A6-4CFB-B047-D681B29CA376}" type="presOf" srcId="{49251C30-7CDE-4D0D-B754-2745E0FE5E9A}" destId="{801C49CF-BDA4-4DC9-AAC3-56A451AAE423}" srcOrd="0" destOrd="0" presId="urn:microsoft.com/office/officeart/2005/8/layout/orgChart1"/>
    <dgm:cxn modelId="{1C32533D-8EC8-4DE1-B942-4E29505CC58E}" srcId="{18614E9F-0972-439C-9842-F29ED27A61DC}" destId="{7B3C2EE8-8A12-44E6-B253-DD2DB7147D73}" srcOrd="1" destOrd="0" parTransId="{AD336D48-0DB3-49B1-B706-FC704C393E3C}" sibTransId="{0A201082-FDDD-4B0B-B67C-187C43F8EE58}"/>
    <dgm:cxn modelId="{AA90073E-70AD-48FD-B4D7-0CF4793BF5D8}" type="presOf" srcId="{ABD7B654-DA01-4E65-913C-2A48FF7B2A9A}" destId="{FD292CD9-C807-49CE-9B84-BDAA1A6F01CC}" srcOrd="0" destOrd="0" presId="urn:microsoft.com/office/officeart/2005/8/layout/orgChart1"/>
    <dgm:cxn modelId="{4A98A53E-3E1A-4F0A-8534-0F610446221B}" type="presOf" srcId="{24A78934-A885-48B7-A694-F0E6D3621529}" destId="{EE48ABAA-45F6-4726-9C47-B00D8E3BB1FC}" srcOrd="0" destOrd="0" presId="urn:microsoft.com/office/officeart/2005/8/layout/orgChart1"/>
    <dgm:cxn modelId="{4CA4565D-49C3-416B-A51A-A77B4246763F}" type="presOf" srcId="{F07AF5A5-164F-4EBC-9714-DBEBCFBDE9FA}" destId="{E3061896-70F8-41E3-A370-5B4BC5EBD241}" srcOrd="0" destOrd="0" presId="urn:microsoft.com/office/officeart/2005/8/layout/orgChart1"/>
    <dgm:cxn modelId="{CCF4575E-C26C-4E2B-8AAA-00B6F6FD6539}" type="presOf" srcId="{DF5081B1-443D-4EBE-BA2A-052F9E985CC2}" destId="{76A71BA8-2442-4AA1-B955-4170A04235A5}" srcOrd="0" destOrd="0" presId="urn:microsoft.com/office/officeart/2005/8/layout/orgChart1"/>
    <dgm:cxn modelId="{00C08360-92B0-4659-9C66-EF2D9E6E3EA3}" srcId="{B3A47CB6-EFA3-4BA4-A1A0-28FEE59BC832}" destId="{807ABFF6-2816-4653-84B4-A5C4337318CC}" srcOrd="0" destOrd="0" parTransId="{C13709F8-D045-4071-AADE-4A9C699D07DA}" sibTransId="{276C2037-8AD6-415A-B3DD-5E8BC8AFAF5E}"/>
    <dgm:cxn modelId="{35298660-E599-44E5-8977-9CC46579EF86}" srcId="{EE460EDD-0847-4AB6-B6FF-5CD2A06B8B66}" destId="{C5D5957A-3C7D-43FC-A5EA-3EB02C2EA984}" srcOrd="3" destOrd="0" parTransId="{94DA9DBE-E682-409D-9354-64453A37306E}" sibTransId="{E962FEFE-5078-46F3-97F2-CDE7122E8DF7}"/>
    <dgm:cxn modelId="{05C29063-B2DF-4FF3-83A2-8D64DE15D9C9}" type="presOf" srcId="{E0F6BADC-D96D-4D89-9C3A-CE2CC745E4ED}" destId="{90AE0C63-DA11-4D1B-A417-6472C278958B}" srcOrd="1" destOrd="0" presId="urn:microsoft.com/office/officeart/2005/8/layout/orgChart1"/>
    <dgm:cxn modelId="{5955BC47-3722-4125-8DDF-DA0CF4EEDEB2}" type="presOf" srcId="{7F11B45D-4123-4D0D-B379-AC11293BA5F3}" destId="{1BADABF8-9BAF-48DE-B4B3-425D011B7CEE}" srcOrd="1" destOrd="0" presId="urn:microsoft.com/office/officeart/2005/8/layout/orgChart1"/>
    <dgm:cxn modelId="{54F11848-6C46-4C96-B1E3-FDD7271A8EA7}" type="presOf" srcId="{C1BA7664-A731-489A-ADB7-A06044B0762A}" destId="{767957CD-972E-4CAC-851F-5CFB52E66761}" srcOrd="1" destOrd="0" presId="urn:microsoft.com/office/officeart/2005/8/layout/orgChart1"/>
    <dgm:cxn modelId="{BB78F468-6012-462A-AEA5-455832255324}" type="presOf" srcId="{F267299B-E855-44DE-BF0F-B3B6A7AA0009}" destId="{A893C0BE-71F2-4222-AD94-4AEDEC6795CD}" srcOrd="0" destOrd="0" presId="urn:microsoft.com/office/officeart/2005/8/layout/orgChart1"/>
    <dgm:cxn modelId="{12CFFE48-D924-48A5-9425-8346D97CD72B}" type="presOf" srcId="{C5D5957A-3C7D-43FC-A5EA-3EB02C2EA984}" destId="{7BF64FB4-71F9-428A-BA08-7B7824F0BBAC}" srcOrd="1" destOrd="0" presId="urn:microsoft.com/office/officeart/2005/8/layout/orgChart1"/>
    <dgm:cxn modelId="{2206DB6A-CB96-4BB5-9A90-8CB971C50868}" type="presOf" srcId="{79819732-3EA5-4F57-BB36-9B4B2E97D3CB}" destId="{B362B66A-F45E-4074-9268-EE3AE56645CD}" srcOrd="1" destOrd="0" presId="urn:microsoft.com/office/officeart/2005/8/layout/orgChart1"/>
    <dgm:cxn modelId="{19F4E46B-22CE-4D3E-BDA0-68E2D28325D1}" type="presOf" srcId="{A9AAFC4F-EB2B-4904-9977-67D6DBC8BC8D}" destId="{CFA1726D-11CE-4390-A3D2-FE0F403001D0}" srcOrd="1" destOrd="0" presId="urn:microsoft.com/office/officeart/2005/8/layout/orgChart1"/>
    <dgm:cxn modelId="{1CDE7E6C-C8C6-4F56-B2B9-ADBCC59347FB}" type="presOf" srcId="{B3A47CB6-EFA3-4BA4-A1A0-28FEE59BC832}" destId="{5E7D18B5-0DAC-4ACE-9BB0-74E6ED9741AB}" srcOrd="1" destOrd="0" presId="urn:microsoft.com/office/officeart/2005/8/layout/orgChart1"/>
    <dgm:cxn modelId="{D296946C-B0D5-44E7-ACA6-75029C38A026}" type="presOf" srcId="{7F11B45D-4123-4D0D-B379-AC11293BA5F3}" destId="{7DE15C40-DD77-4652-BEDD-D4D543007DB5}" srcOrd="0" destOrd="0" presId="urn:microsoft.com/office/officeart/2005/8/layout/orgChart1"/>
    <dgm:cxn modelId="{45D9A26F-A98A-4D60-A152-DF6B61A1D1B0}" type="presOf" srcId="{D1B32C1C-0759-4A0D-A428-45A1B891B47A}" destId="{0F4DBBB4-9804-4332-8627-68F7529DBE9E}" srcOrd="1" destOrd="0" presId="urn:microsoft.com/office/officeart/2005/8/layout/orgChart1"/>
    <dgm:cxn modelId="{5889FD51-2BB6-4079-8CEA-AFBAF9D4DE8E}" type="presOf" srcId="{78A8F45B-6FEF-4590-AAE8-3BC94ABF5D6E}" destId="{98CC9DBF-CCC4-44FB-9643-D015922AB8FE}" srcOrd="0" destOrd="0" presId="urn:microsoft.com/office/officeart/2005/8/layout/orgChart1"/>
    <dgm:cxn modelId="{47EB0473-7AD0-491A-8400-FA7953ACC59E}" srcId="{EE460EDD-0847-4AB6-B6FF-5CD2A06B8B66}" destId="{D1B32C1C-0759-4A0D-A428-45A1B891B47A}" srcOrd="1" destOrd="0" parTransId="{C662C721-4D32-4EC2-8E8C-8C5751BB6DC8}" sibTransId="{79D43015-EF90-4686-9D13-5BF099AFD6C6}"/>
    <dgm:cxn modelId="{93012F53-79D9-48A0-A240-8B5EE81D6016}" type="presOf" srcId="{ABD7B654-DA01-4E65-913C-2A48FF7B2A9A}" destId="{C633E993-BE78-492C-BC8C-DE06A9EFC60A}" srcOrd="1" destOrd="0" presId="urn:microsoft.com/office/officeart/2005/8/layout/orgChart1"/>
    <dgm:cxn modelId="{AE09F854-C170-484D-8865-093CF801552E}" type="presOf" srcId="{2908B4FE-F7CA-4304-9529-723BF8AB7670}" destId="{BDCECCBE-994E-4F60-AAD4-D29387102144}" srcOrd="0" destOrd="0" presId="urn:microsoft.com/office/officeart/2005/8/layout/orgChart1"/>
    <dgm:cxn modelId="{F2D92655-7ECD-429A-8647-5E1A2D6782F8}" type="presOf" srcId="{093E8123-7262-4D4E-84C9-91EDF316917A}" destId="{33E26E39-0208-4103-880D-2E066D5D432C}" srcOrd="0" destOrd="0" presId="urn:microsoft.com/office/officeart/2005/8/layout/orgChart1"/>
    <dgm:cxn modelId="{C7CB9776-A4FE-4C9B-95D8-A110A77B8CCA}" srcId="{7B3C2EE8-8A12-44E6-B253-DD2DB7147D73}" destId="{59CE1180-8DFE-49F1-9124-4EA52A80ED61}" srcOrd="0" destOrd="0" parTransId="{F322518F-F74A-4CBB-A022-729A5D5B62C4}" sibTransId="{45A76440-AF09-4E5D-B939-6103AAA25B6A}"/>
    <dgm:cxn modelId="{6A67B356-4B0A-4F45-A862-C8EEB4DDDF74}" srcId="{A9AAFC4F-EB2B-4904-9977-67D6DBC8BC8D}" destId="{80505EBB-3D22-422E-8A7C-4BC1700A5728}" srcOrd="1" destOrd="0" parTransId="{B92AE246-BCB3-4769-867B-82499CCB94C0}" sibTransId="{7E70EA8F-864E-43A9-95BB-8CE276E98B87}"/>
    <dgm:cxn modelId="{59668358-2621-45B5-88D9-BD1A4B8FAA4A}" type="presOf" srcId="{A328D4A3-3365-4E84-8D5C-FF2B035ACC7F}" destId="{A9DB6986-8FF7-4161-BCA4-C193CA9D1FFC}" srcOrd="0" destOrd="0" presId="urn:microsoft.com/office/officeart/2005/8/layout/orgChart1"/>
    <dgm:cxn modelId="{F9CD1459-5127-4F2E-831F-5DB0697581B7}" type="presOf" srcId="{7B3C2EE8-8A12-44E6-B253-DD2DB7147D73}" destId="{DBAF8535-6DC1-44CD-8742-89DD4F8C21BB}" srcOrd="0" destOrd="0" presId="urn:microsoft.com/office/officeart/2005/8/layout/orgChart1"/>
    <dgm:cxn modelId="{FAEC9979-4090-4E08-9784-2FA07BEB184E}" type="presOf" srcId="{753136D7-8C79-43B7-B35D-BA79007ED7D8}" destId="{FA3655AB-14DA-45B2-929B-C8C945BE92BE}" srcOrd="1" destOrd="0" presId="urn:microsoft.com/office/officeart/2005/8/layout/orgChart1"/>
    <dgm:cxn modelId="{DE0D395A-420E-40D5-88B3-FDA25DB80CA4}" srcId="{18614E9F-0972-439C-9842-F29ED27A61DC}" destId="{ABD7B654-DA01-4E65-913C-2A48FF7B2A9A}" srcOrd="0" destOrd="0" parTransId="{4F25545E-EBF5-4939-91BC-55C517DBF84E}" sibTransId="{46FF60D4-E3CF-4B54-9E7D-0A48980099B5}"/>
    <dgm:cxn modelId="{8DC6525A-9B12-4E4F-86A4-0B0D12064826}" type="presOf" srcId="{9791574B-C8EC-4293-9015-FD5486ABDA2C}" destId="{B4B7D715-8A26-424A-A4B1-136C262C056F}" srcOrd="0" destOrd="0" presId="urn:microsoft.com/office/officeart/2005/8/layout/orgChart1"/>
    <dgm:cxn modelId="{73AB8183-B08B-4331-8CA8-B462245DACCB}" srcId="{80505EBB-3D22-422E-8A7C-4BC1700A5728}" destId="{79819732-3EA5-4F57-BB36-9B4B2E97D3CB}" srcOrd="0" destOrd="0" parTransId="{2908B4FE-F7CA-4304-9529-723BF8AB7670}" sibTransId="{A637F497-1E97-4F9D-B8F2-BB670ABFD365}"/>
    <dgm:cxn modelId="{568CCD84-CA01-4BA3-9905-58D5AA3E87B1}" type="presOf" srcId="{A7380CE2-EA17-4FAE-8DE3-C44899A5230F}" destId="{013BABF4-B074-4778-B4B0-478DE479BAD5}" srcOrd="0" destOrd="0" presId="urn:microsoft.com/office/officeart/2005/8/layout/orgChart1"/>
    <dgm:cxn modelId="{142F1D85-6260-4587-87A7-8EC8324FA565}" type="presOf" srcId="{DC5C9035-CE5F-43A3-A49F-8AF99FF079C2}" destId="{8AC7813F-617B-4D21-9CE2-FFDBFDA2713B}" srcOrd="1" destOrd="0" presId="urn:microsoft.com/office/officeart/2005/8/layout/orgChart1"/>
    <dgm:cxn modelId="{1D18B187-3F91-4518-8085-03A49B923014}" type="presOf" srcId="{807ABFF6-2816-4653-84B4-A5C4337318CC}" destId="{EDA7D57A-8C49-4B23-ADF1-3C71A8671F5E}" srcOrd="1" destOrd="0" presId="urn:microsoft.com/office/officeart/2005/8/layout/orgChart1"/>
    <dgm:cxn modelId="{AAE7A68A-DBD6-411A-B8F7-15DF91A4D66F}" type="presOf" srcId="{59CE1180-8DFE-49F1-9124-4EA52A80ED61}" destId="{AA9339A4-B8E0-4E8A-9EF8-0B68DD17D174}" srcOrd="0" destOrd="0" presId="urn:microsoft.com/office/officeart/2005/8/layout/orgChart1"/>
    <dgm:cxn modelId="{894D2E8B-7C1F-42BA-B122-7EDB20C18AE4}" type="presOf" srcId="{0A5E1256-58B7-4A26-ADA7-727F6073B9BC}" destId="{739D842C-D8D8-489D-8DFB-7F85BDBBF177}" srcOrd="0" destOrd="0" presId="urn:microsoft.com/office/officeart/2005/8/layout/orgChart1"/>
    <dgm:cxn modelId="{7A0CD48B-3B23-4F0A-B300-47B876D65FC4}" type="presOf" srcId="{18614E9F-0972-439C-9842-F29ED27A61DC}" destId="{69008AE0-10DD-49A7-817E-5BD4C4789376}" srcOrd="1" destOrd="0" presId="urn:microsoft.com/office/officeart/2005/8/layout/orgChart1"/>
    <dgm:cxn modelId="{BE5DF88F-B7B8-4ED3-9F52-2695C4563BE4}" type="presOf" srcId="{2D6043E5-86F9-4F09-B9B4-E2A8062C2EAA}" destId="{742978DB-228F-4B15-992B-1E6308C6EEB3}" srcOrd="0" destOrd="0" presId="urn:microsoft.com/office/officeart/2005/8/layout/orgChart1"/>
    <dgm:cxn modelId="{14C25192-0613-4769-8A0A-980AFE1F5BA4}" type="presOf" srcId="{1C5A1B2F-9271-448B-9ACE-C1E3958DB74C}" destId="{2C700F3C-F97E-47AB-A2CF-3F0058CE274E}" srcOrd="0" destOrd="0" presId="urn:microsoft.com/office/officeart/2005/8/layout/orgChart1"/>
    <dgm:cxn modelId="{8EFF9E92-67DB-47FF-95C6-59B4779DCCE6}" type="presOf" srcId="{C1BA7664-A731-489A-ADB7-A06044B0762A}" destId="{14961E38-7938-4004-8200-A9CFB521C572}" srcOrd="0" destOrd="0" presId="urn:microsoft.com/office/officeart/2005/8/layout/orgChart1"/>
    <dgm:cxn modelId="{707FFF96-1B9E-471B-8575-F6096BF2865C}" type="presOf" srcId="{B92AE246-BCB3-4769-867B-82499CCB94C0}" destId="{22897647-4D70-48A8-AD7C-9E59E0D9E981}" srcOrd="0" destOrd="0" presId="urn:microsoft.com/office/officeart/2005/8/layout/orgChart1"/>
    <dgm:cxn modelId="{80CFA698-C12E-4B42-A099-37BEA82E9F47}" type="presOf" srcId="{7B3C2EE8-8A12-44E6-B253-DD2DB7147D73}" destId="{53FE7DDD-A01E-4B61-92A3-1F7AC5DA5628}" srcOrd="1" destOrd="0" presId="urn:microsoft.com/office/officeart/2005/8/layout/orgChart1"/>
    <dgm:cxn modelId="{6CAEBB9C-CB56-4B80-90B2-88B37F7BE33D}" srcId="{ABD7B654-DA01-4E65-913C-2A48FF7B2A9A}" destId="{C1BA7664-A731-489A-ADB7-A06044B0762A}" srcOrd="1" destOrd="0" parTransId="{24A78934-A885-48B7-A694-F0E6D3621529}" sibTransId="{0FA77334-2E59-412D-A628-404426916303}"/>
    <dgm:cxn modelId="{03C5219F-12D1-420A-ACB4-BE35E0B1ACB8}" type="presOf" srcId="{4F25545E-EBF5-4939-91BC-55C517DBF84E}" destId="{249553BC-A62B-4C2F-8ADD-F8C7592D07D7}" srcOrd="0" destOrd="0" presId="urn:microsoft.com/office/officeart/2005/8/layout/orgChart1"/>
    <dgm:cxn modelId="{6646ECA0-2B9B-4E64-B852-4956C9155887}" srcId="{51A10DF1-3331-4656-A12E-54D575110FEA}" destId="{DC5C9035-CE5F-43A3-A49F-8AF99FF079C2}" srcOrd="0" destOrd="0" parTransId="{F20FE280-7746-418E-9113-64DC9A684785}" sibTransId="{FE8598A9-DFDE-4481-A7BF-7CF90A2277C9}"/>
    <dgm:cxn modelId="{37A45AA6-B6C9-44E0-A298-89EC1166DAF7}" type="presOf" srcId="{569B266A-11E9-4173-9657-CE9E71A5D63E}" destId="{9DE1FF0B-41D6-47FB-973D-ADD533641769}" srcOrd="0" destOrd="0" presId="urn:microsoft.com/office/officeart/2005/8/layout/orgChart1"/>
    <dgm:cxn modelId="{1094D6A7-AB4B-45E2-B8E1-A5589120D7FD}" type="presOf" srcId="{AD336D48-0DB3-49B1-B706-FC704C393E3C}" destId="{93BA4159-1E3D-4303-B86C-071FAC5ED389}" srcOrd="0" destOrd="0" presId="urn:microsoft.com/office/officeart/2005/8/layout/orgChart1"/>
    <dgm:cxn modelId="{CE4A56A9-B7B8-488D-8826-FB1F4ADD14E2}" type="presOf" srcId="{E0F6BADC-D96D-4D89-9C3A-CE2CC745E4ED}" destId="{2491B033-564B-4A76-AB10-327D18DF116B}" srcOrd="0" destOrd="0" presId="urn:microsoft.com/office/officeart/2005/8/layout/orgChart1"/>
    <dgm:cxn modelId="{3AEDA5A9-F444-4146-B58D-8874C7FD5397}" type="presOf" srcId="{EE460EDD-0847-4AB6-B6FF-5CD2A06B8B66}" destId="{5410CCDD-C1FC-495C-9D35-E7B24412ADD7}" srcOrd="0" destOrd="0" presId="urn:microsoft.com/office/officeart/2005/8/layout/orgChart1"/>
    <dgm:cxn modelId="{D8042AAC-A4B2-4CC9-835E-CA6E4B1952F0}" type="presOf" srcId="{C13709F8-D045-4071-AADE-4A9C699D07DA}" destId="{5A0FFCF1-A8FF-4150-8161-9972EF60B888}" srcOrd="0" destOrd="0" presId="urn:microsoft.com/office/officeart/2005/8/layout/orgChart1"/>
    <dgm:cxn modelId="{577F4CAD-8416-4750-A0D4-860DAB19E2D8}" type="presOf" srcId="{DC5C9035-CE5F-43A3-A49F-8AF99FF079C2}" destId="{1ABF7482-BD02-4063-AB6D-5C6F26CC6163}" srcOrd="0" destOrd="0" presId="urn:microsoft.com/office/officeart/2005/8/layout/orgChart1"/>
    <dgm:cxn modelId="{ED0944B0-1255-4E21-8E2F-1064091B02B4}" type="presOf" srcId="{BEB96D23-D010-4CC4-B7CE-47D2DCB17546}" destId="{2BDFBAEA-A447-4BD9-BB4C-FF058B5AEA86}" srcOrd="0" destOrd="0" presId="urn:microsoft.com/office/officeart/2005/8/layout/orgChart1"/>
    <dgm:cxn modelId="{2E0D9EB6-8F20-4469-AF35-FBB5AD4AFE83}" srcId="{18614E9F-0972-439C-9842-F29ED27A61DC}" destId="{65B578C9-7343-435F-8A9A-65B7B78996A4}" srcOrd="2" destOrd="0" parTransId="{093E8123-7262-4D4E-84C9-91EDF316917A}" sibTransId="{7BE481F4-CEF7-486A-98A0-A983981EA826}"/>
    <dgm:cxn modelId="{C9B011B7-55CB-4DEB-BA3C-C29584B3D74A}" srcId="{B3A47CB6-EFA3-4BA4-A1A0-28FEE59BC832}" destId="{6F44222F-E7AD-47A3-855A-298E22CA6BA0}" srcOrd="2" destOrd="0" parTransId="{A328D4A3-3365-4E84-8D5C-FF2B035ACC7F}" sibTransId="{EFE0FA76-02AD-4176-A18B-71F5DBF13154}"/>
    <dgm:cxn modelId="{514EE2BB-70D8-475A-AD70-E1C42940A3C4}" type="presOf" srcId="{C5D5957A-3C7D-43FC-A5EA-3EB02C2EA984}" destId="{C470B547-3781-4773-A535-CF4571767E09}" srcOrd="0" destOrd="0" presId="urn:microsoft.com/office/officeart/2005/8/layout/orgChart1"/>
    <dgm:cxn modelId="{296D6FBE-41E3-4FDA-8DF0-954ECE2B3122}" srcId="{F267299B-E855-44DE-BF0F-B3B6A7AA0009}" destId="{51A10DF1-3331-4656-A12E-54D575110FEA}" srcOrd="2" destOrd="0" parTransId="{569B266A-11E9-4173-9657-CE9E71A5D63E}" sibTransId="{E4B893E6-A5DF-499A-ACA1-E5F8760397C1}"/>
    <dgm:cxn modelId="{6A95BBC0-2A7B-4555-9C23-BB67D69F9165}" type="presOf" srcId="{753136D7-8C79-43B7-B35D-BA79007ED7D8}" destId="{E284F076-A9FB-4834-9448-7A0EF18E8F99}" srcOrd="0" destOrd="0" presId="urn:microsoft.com/office/officeart/2005/8/layout/orgChart1"/>
    <dgm:cxn modelId="{A16F13C4-069D-4289-917F-D44DFAAA6FA3}" srcId="{A9AAFC4F-EB2B-4904-9977-67D6DBC8BC8D}" destId="{B3A47CB6-EFA3-4BA4-A1A0-28FEE59BC832}" srcOrd="0" destOrd="0" parTransId="{81C8B352-ACD4-43FD-9EE5-1E0EC307596B}" sibTransId="{FDA66BC0-9350-4343-AF68-C5E63E43569D}"/>
    <dgm:cxn modelId="{88223EC5-0A6D-468C-82E7-C4EDB8E50DB1}" type="presOf" srcId="{D1B32C1C-0759-4A0D-A428-45A1B891B47A}" destId="{16BC161C-A67B-44EB-AEC1-65AFC4A5C26A}" srcOrd="0" destOrd="0" presId="urn:microsoft.com/office/officeart/2005/8/layout/orgChart1"/>
    <dgm:cxn modelId="{65547DC8-E142-417C-A7EA-A7E7FF4C638F}" type="presOf" srcId="{65B578C9-7343-435F-8A9A-65B7B78996A4}" destId="{1AAC1FB6-9429-44FB-89DE-0433CEFAF433}" srcOrd="1" destOrd="0" presId="urn:microsoft.com/office/officeart/2005/8/layout/orgChart1"/>
    <dgm:cxn modelId="{4127A8C8-9C4E-4806-97B7-CB80BFF0303B}" srcId="{B3A47CB6-EFA3-4BA4-A1A0-28FEE59BC832}" destId="{753136D7-8C79-43B7-B35D-BA79007ED7D8}" srcOrd="1" destOrd="0" parTransId="{0A5E1256-58B7-4A26-ADA7-727F6073B9BC}" sibTransId="{2214A612-7F1B-4837-AD9A-26ECC9529635}"/>
    <dgm:cxn modelId="{9E1690CA-A859-4F92-B765-B364EE2D1766}" type="presOf" srcId="{79819732-3EA5-4F57-BB36-9B4B2E97D3CB}" destId="{42EE12A3-426F-43F1-90A2-7BB9DB131660}" srcOrd="0" destOrd="0" presId="urn:microsoft.com/office/officeart/2005/8/layout/orgChart1"/>
    <dgm:cxn modelId="{02C1AFCA-905D-40EF-9CA3-0FC52CC28B3A}" type="presOf" srcId="{B3A47CB6-EFA3-4BA4-A1A0-28FEE59BC832}" destId="{4053E458-4689-4742-B0BC-B8CA6DA95583}" srcOrd="0" destOrd="0" presId="urn:microsoft.com/office/officeart/2005/8/layout/orgChart1"/>
    <dgm:cxn modelId="{ED860FCC-C7A3-4517-8163-4C1D8B75F226}" srcId="{7B3C2EE8-8A12-44E6-B253-DD2DB7147D73}" destId="{49251C30-7CDE-4D0D-B754-2745E0FE5E9A}" srcOrd="1" destOrd="0" parTransId="{BEB96D23-D010-4CC4-B7CE-47D2DCB17546}" sibTransId="{E086CB5F-C6E7-4269-97D8-4A112C7E3294}"/>
    <dgm:cxn modelId="{2A26DBCC-391E-4C81-ADE9-E97EFFAFE3B8}" type="presOf" srcId="{80505EBB-3D22-422E-8A7C-4BC1700A5728}" destId="{7AEC6876-E723-4579-A9A2-348D191A755C}" srcOrd="0" destOrd="0" presId="urn:microsoft.com/office/officeart/2005/8/layout/orgChart1"/>
    <dgm:cxn modelId="{B9DE45CD-0E4C-469B-AB0C-6897942A76E3}" type="presOf" srcId="{51A10DF1-3331-4656-A12E-54D575110FEA}" destId="{8D07F29C-1F41-41BF-9C14-96CD880128C7}" srcOrd="1" destOrd="0" presId="urn:microsoft.com/office/officeart/2005/8/layout/orgChart1"/>
    <dgm:cxn modelId="{5BA20FCE-656E-473E-B296-2E2748767BA5}" type="presOf" srcId="{6F44222F-E7AD-47A3-855A-298E22CA6BA0}" destId="{6A61E77A-C232-44AB-9C88-04CCDB50FE79}" srcOrd="0" destOrd="0" presId="urn:microsoft.com/office/officeart/2005/8/layout/orgChart1"/>
    <dgm:cxn modelId="{BB3B47CF-2D18-4915-B4F8-C893947A6C76}" type="presOf" srcId="{C0255C94-A8E5-43BB-97EF-8D42C0C0F4DB}" destId="{2BB9391E-35E2-4FBA-AF2C-3B0CE550D2DE}" srcOrd="1" destOrd="0" presId="urn:microsoft.com/office/officeart/2005/8/layout/orgChart1"/>
    <dgm:cxn modelId="{BECFBFD0-A42D-4851-BCC5-266AAA44C68B}" type="presOf" srcId="{A9AAFC4F-EB2B-4904-9977-67D6DBC8BC8D}" destId="{52DDEADD-9960-4D66-AB60-DD55F4F9152E}" srcOrd="0" destOrd="0" presId="urn:microsoft.com/office/officeart/2005/8/layout/orgChart1"/>
    <dgm:cxn modelId="{1FB3A4D3-CF71-4718-97DD-E9B2161B9C3A}" srcId="{EE460EDD-0847-4AB6-B6FF-5CD2A06B8B66}" destId="{F267299B-E855-44DE-BF0F-B3B6A7AA0009}" srcOrd="0" destOrd="0" parTransId="{608E5861-48CF-4890-8F89-7B90F2D68E1F}" sibTransId="{BF1161ED-066A-49B7-A59D-EDB1B66D517F}"/>
    <dgm:cxn modelId="{2730B4D4-77FA-482B-B9A9-5BD7C91118BC}" type="presOf" srcId="{81C8B352-ACD4-43FD-9EE5-1E0EC307596B}" destId="{E4801111-9DE7-4362-926A-7797DA88E3C0}" srcOrd="0" destOrd="0" presId="urn:microsoft.com/office/officeart/2005/8/layout/orgChart1"/>
    <dgm:cxn modelId="{8E37D4DD-87DC-4DDF-81CD-ED65E361EE24}" srcId="{F267299B-E855-44DE-BF0F-B3B6A7AA0009}" destId="{18614E9F-0972-439C-9842-F29ED27A61DC}" srcOrd="0" destOrd="0" parTransId="{1C5A1B2F-9271-448B-9ACE-C1E3958DB74C}" sibTransId="{71B0F72B-121A-41A5-AD21-BDDB1CF21272}"/>
    <dgm:cxn modelId="{20A5FBE0-B4DD-45E8-968C-D9C0289BA596}" srcId="{65B578C9-7343-435F-8A9A-65B7B78996A4}" destId="{9791574B-C8EC-4293-9015-FD5486ABDA2C}" srcOrd="0" destOrd="0" parTransId="{2D6043E5-86F9-4F09-B9B4-E2A8062C2EAA}" sibTransId="{49EAE4CB-805E-47AD-98BC-C7C7566E2A2F}"/>
    <dgm:cxn modelId="{866E81E3-FC60-441E-B13F-EA4207F4F1E6}" type="presOf" srcId="{49251C30-7CDE-4D0D-B754-2745E0FE5E9A}" destId="{110E7407-799F-44F6-9B1B-6CEB236270E9}" srcOrd="1" destOrd="0" presId="urn:microsoft.com/office/officeart/2005/8/layout/orgChart1"/>
    <dgm:cxn modelId="{41701AE7-9F84-4862-8D1E-92E0E6C286CC}" type="presOf" srcId="{9791574B-C8EC-4293-9015-FD5486ABDA2C}" destId="{C8C928B6-2E5C-44EB-81D2-71EE479924E2}" srcOrd="1" destOrd="0" presId="urn:microsoft.com/office/officeart/2005/8/layout/orgChart1"/>
    <dgm:cxn modelId="{E64707ED-DE07-4909-B408-6D626A4AE3FC}" type="presOf" srcId="{51A10DF1-3331-4656-A12E-54D575110FEA}" destId="{A9FE3A45-9492-4BB5-BCD0-1419578A2719}" srcOrd="0" destOrd="0" presId="urn:microsoft.com/office/officeart/2005/8/layout/orgChart1"/>
    <dgm:cxn modelId="{9CCD0DF4-02A8-47E1-801A-E8146CC15865}" type="presOf" srcId="{59CE1180-8DFE-49F1-9124-4EA52A80ED61}" destId="{9D3DC620-74CD-4C66-8F1F-9EBEBDDB6B43}" srcOrd="1" destOrd="0" presId="urn:microsoft.com/office/officeart/2005/8/layout/orgChart1"/>
    <dgm:cxn modelId="{F7DA77F5-2AA6-4BBF-833C-82E8A93DC718}" srcId="{7B3C2EE8-8A12-44E6-B253-DD2DB7147D73}" destId="{78027A85-CE34-4FA5-BDE2-F8D69C1DF573}" srcOrd="2" destOrd="0" parTransId="{DF5081B1-443D-4EBE-BA2A-052F9E985CC2}" sibTransId="{3096F25B-06F6-4ABB-BD62-6D889D1F8FED}"/>
    <dgm:cxn modelId="{97CFA3F8-4B70-48E7-8FBA-79A4CD2BA4A4}" type="presOf" srcId="{6F44222F-E7AD-47A3-855A-298E22CA6BA0}" destId="{87F38732-E104-4E77-9053-BCE578435D1C}" srcOrd="1" destOrd="0" presId="urn:microsoft.com/office/officeart/2005/8/layout/orgChart1"/>
    <dgm:cxn modelId="{1C2A69FE-8EF3-4BA0-BDFD-70C1EBF4F8D2}" type="presOf" srcId="{F20FE280-7746-418E-9113-64DC9A684785}" destId="{0788FA0B-2F10-47C9-917D-85A0AED3252A}" srcOrd="0" destOrd="0" presId="urn:microsoft.com/office/officeart/2005/8/layout/orgChart1"/>
    <dgm:cxn modelId="{3477FE56-2393-409C-8D9F-63172468B19F}" type="presParOf" srcId="{5410CCDD-C1FC-495C-9D35-E7B24412ADD7}" destId="{B4A845D2-7C34-4343-8B99-CB9623C295F8}" srcOrd="0" destOrd="0" presId="urn:microsoft.com/office/officeart/2005/8/layout/orgChart1"/>
    <dgm:cxn modelId="{22BC7918-4CA9-4035-B9A1-29EDF9C5D80F}" type="presParOf" srcId="{B4A845D2-7C34-4343-8B99-CB9623C295F8}" destId="{51DAEB98-5CC5-4CDA-AFDF-55AEAA375433}" srcOrd="0" destOrd="0" presId="urn:microsoft.com/office/officeart/2005/8/layout/orgChart1"/>
    <dgm:cxn modelId="{4994B349-7497-4277-8201-EA732802D175}" type="presParOf" srcId="{51DAEB98-5CC5-4CDA-AFDF-55AEAA375433}" destId="{A893C0BE-71F2-4222-AD94-4AEDEC6795CD}" srcOrd="0" destOrd="0" presId="urn:microsoft.com/office/officeart/2005/8/layout/orgChart1"/>
    <dgm:cxn modelId="{DA68D4DE-1B40-4CE9-8128-A6809D5F90CD}" type="presParOf" srcId="{51DAEB98-5CC5-4CDA-AFDF-55AEAA375433}" destId="{191BD591-E4C7-4098-BCA4-C5F1DA78A1CB}" srcOrd="1" destOrd="0" presId="urn:microsoft.com/office/officeart/2005/8/layout/orgChart1"/>
    <dgm:cxn modelId="{1C1B55CB-06C2-4559-AFB4-6A8781600EBB}" type="presParOf" srcId="{B4A845D2-7C34-4343-8B99-CB9623C295F8}" destId="{4540146B-6822-4CC1-B3BD-920BBD77AE4B}" srcOrd="1" destOrd="0" presId="urn:microsoft.com/office/officeart/2005/8/layout/orgChart1"/>
    <dgm:cxn modelId="{D5FE297B-CF87-4141-A6EF-8F94C8DBAD3B}" type="presParOf" srcId="{4540146B-6822-4CC1-B3BD-920BBD77AE4B}" destId="{2C700F3C-F97E-47AB-A2CF-3F0058CE274E}" srcOrd="0" destOrd="0" presId="urn:microsoft.com/office/officeart/2005/8/layout/orgChart1"/>
    <dgm:cxn modelId="{C314E61B-4BA5-457E-BF9F-A20A73E7A34B}" type="presParOf" srcId="{4540146B-6822-4CC1-B3BD-920BBD77AE4B}" destId="{AE41C814-4C6D-48A2-BD84-0E767F01E2E4}" srcOrd="1" destOrd="0" presId="urn:microsoft.com/office/officeart/2005/8/layout/orgChart1"/>
    <dgm:cxn modelId="{895EEC13-8C79-4215-AF5D-600F078DCC8F}" type="presParOf" srcId="{AE41C814-4C6D-48A2-BD84-0E767F01E2E4}" destId="{7FEE1301-6254-4322-BB38-6D6A8F2ED9B0}" srcOrd="0" destOrd="0" presId="urn:microsoft.com/office/officeart/2005/8/layout/orgChart1"/>
    <dgm:cxn modelId="{5C62D671-83D5-4A5E-B075-A95A637E84E0}" type="presParOf" srcId="{7FEE1301-6254-4322-BB38-6D6A8F2ED9B0}" destId="{3CF46E47-DD22-418B-AD38-3E880D5C02BA}" srcOrd="0" destOrd="0" presId="urn:microsoft.com/office/officeart/2005/8/layout/orgChart1"/>
    <dgm:cxn modelId="{604C357D-A428-4479-9376-B7A30C115946}" type="presParOf" srcId="{7FEE1301-6254-4322-BB38-6D6A8F2ED9B0}" destId="{69008AE0-10DD-49A7-817E-5BD4C4789376}" srcOrd="1" destOrd="0" presId="urn:microsoft.com/office/officeart/2005/8/layout/orgChart1"/>
    <dgm:cxn modelId="{CA84733E-CDFE-4CAD-9F5C-C53557D4C27A}" type="presParOf" srcId="{AE41C814-4C6D-48A2-BD84-0E767F01E2E4}" destId="{6ED4C8E2-EA27-45D7-9547-F4A7C813D854}" srcOrd="1" destOrd="0" presId="urn:microsoft.com/office/officeart/2005/8/layout/orgChart1"/>
    <dgm:cxn modelId="{2D42F025-1615-4708-B25A-155192003BA0}" type="presParOf" srcId="{6ED4C8E2-EA27-45D7-9547-F4A7C813D854}" destId="{249553BC-A62B-4C2F-8ADD-F8C7592D07D7}" srcOrd="0" destOrd="0" presId="urn:microsoft.com/office/officeart/2005/8/layout/orgChart1"/>
    <dgm:cxn modelId="{932614C6-8686-47F1-A002-25190E6883F5}" type="presParOf" srcId="{6ED4C8E2-EA27-45D7-9547-F4A7C813D854}" destId="{2645013E-E921-4E0C-A5CF-609348D31C70}" srcOrd="1" destOrd="0" presId="urn:microsoft.com/office/officeart/2005/8/layout/orgChart1"/>
    <dgm:cxn modelId="{475365EE-6F6F-4381-96F2-CB4E666AAA87}" type="presParOf" srcId="{2645013E-E921-4E0C-A5CF-609348D31C70}" destId="{0099B594-7507-47FB-AAB0-A5DF28F7AD5B}" srcOrd="0" destOrd="0" presId="urn:microsoft.com/office/officeart/2005/8/layout/orgChart1"/>
    <dgm:cxn modelId="{96B05ACD-9666-406E-9563-06DF683D36CD}" type="presParOf" srcId="{0099B594-7507-47FB-AAB0-A5DF28F7AD5B}" destId="{FD292CD9-C807-49CE-9B84-BDAA1A6F01CC}" srcOrd="0" destOrd="0" presId="urn:microsoft.com/office/officeart/2005/8/layout/orgChart1"/>
    <dgm:cxn modelId="{07C34ECB-7D95-4E63-9544-E5A16BB6B758}" type="presParOf" srcId="{0099B594-7507-47FB-AAB0-A5DF28F7AD5B}" destId="{C633E993-BE78-492C-BC8C-DE06A9EFC60A}" srcOrd="1" destOrd="0" presId="urn:microsoft.com/office/officeart/2005/8/layout/orgChart1"/>
    <dgm:cxn modelId="{4BCE8CC0-D837-45B2-AE81-9D671CB86803}" type="presParOf" srcId="{2645013E-E921-4E0C-A5CF-609348D31C70}" destId="{35E09C9E-7200-4CA2-85C6-1960FAFAED9B}" srcOrd="1" destOrd="0" presId="urn:microsoft.com/office/officeart/2005/8/layout/orgChart1"/>
    <dgm:cxn modelId="{A98C6D91-1A6D-421F-9903-08962A7E558D}" type="presParOf" srcId="{35E09C9E-7200-4CA2-85C6-1960FAFAED9B}" destId="{98CC9DBF-CCC4-44FB-9643-D015922AB8FE}" srcOrd="0" destOrd="0" presId="urn:microsoft.com/office/officeart/2005/8/layout/orgChart1"/>
    <dgm:cxn modelId="{FB8AB345-72FE-4699-84C6-B17C07508825}" type="presParOf" srcId="{35E09C9E-7200-4CA2-85C6-1960FAFAED9B}" destId="{04EE3DE0-FAB7-4C99-B15D-AE05B80B0AB9}" srcOrd="1" destOrd="0" presId="urn:microsoft.com/office/officeart/2005/8/layout/orgChart1"/>
    <dgm:cxn modelId="{68C362C2-6AF3-4223-AAD2-DD7AA8BA0AE7}" type="presParOf" srcId="{04EE3DE0-FAB7-4C99-B15D-AE05B80B0AB9}" destId="{10A6CFD3-7E77-4C4C-B8B1-AC23BF8297BC}" srcOrd="0" destOrd="0" presId="urn:microsoft.com/office/officeart/2005/8/layout/orgChart1"/>
    <dgm:cxn modelId="{BAB9483F-E046-4AF6-80C6-222ED9FE5AD7}" type="presParOf" srcId="{10A6CFD3-7E77-4C4C-B8B1-AC23BF8297BC}" destId="{7DE15C40-DD77-4652-BEDD-D4D543007DB5}" srcOrd="0" destOrd="0" presId="urn:microsoft.com/office/officeart/2005/8/layout/orgChart1"/>
    <dgm:cxn modelId="{90D061F4-BCF3-499D-AE5A-EF73FD69C5CA}" type="presParOf" srcId="{10A6CFD3-7E77-4C4C-B8B1-AC23BF8297BC}" destId="{1BADABF8-9BAF-48DE-B4B3-425D011B7CEE}" srcOrd="1" destOrd="0" presId="urn:microsoft.com/office/officeart/2005/8/layout/orgChart1"/>
    <dgm:cxn modelId="{13165121-9C9A-438F-A19B-5D5CD10E472F}" type="presParOf" srcId="{04EE3DE0-FAB7-4C99-B15D-AE05B80B0AB9}" destId="{EEF44EF2-D198-4BCF-8F58-BD92D80B1FDF}" srcOrd="1" destOrd="0" presId="urn:microsoft.com/office/officeart/2005/8/layout/orgChart1"/>
    <dgm:cxn modelId="{FD710F20-5BD3-4CC7-8C51-1DA770299695}" type="presParOf" srcId="{04EE3DE0-FAB7-4C99-B15D-AE05B80B0AB9}" destId="{A933ACE6-21AC-4061-97E3-6C12679E7526}" srcOrd="2" destOrd="0" presId="urn:microsoft.com/office/officeart/2005/8/layout/orgChart1"/>
    <dgm:cxn modelId="{BCCBB0C6-1CAC-40B5-95B0-06111BCFF763}" type="presParOf" srcId="{35E09C9E-7200-4CA2-85C6-1960FAFAED9B}" destId="{EE48ABAA-45F6-4726-9C47-B00D8E3BB1FC}" srcOrd="2" destOrd="0" presId="urn:microsoft.com/office/officeart/2005/8/layout/orgChart1"/>
    <dgm:cxn modelId="{58479C5C-150D-4F01-AD21-42530E53B278}" type="presParOf" srcId="{35E09C9E-7200-4CA2-85C6-1960FAFAED9B}" destId="{D1C6A13D-09E4-43F4-86C3-4F3BD141458C}" srcOrd="3" destOrd="0" presId="urn:microsoft.com/office/officeart/2005/8/layout/orgChart1"/>
    <dgm:cxn modelId="{CCE79C27-0969-4670-8E48-4E0CDC1633A1}" type="presParOf" srcId="{D1C6A13D-09E4-43F4-86C3-4F3BD141458C}" destId="{742CC6D2-E54C-461D-95F4-028FA61DD382}" srcOrd="0" destOrd="0" presId="urn:microsoft.com/office/officeart/2005/8/layout/orgChart1"/>
    <dgm:cxn modelId="{36E68989-FA6F-4519-A051-044F9C44DC4C}" type="presParOf" srcId="{742CC6D2-E54C-461D-95F4-028FA61DD382}" destId="{14961E38-7938-4004-8200-A9CFB521C572}" srcOrd="0" destOrd="0" presId="urn:microsoft.com/office/officeart/2005/8/layout/orgChart1"/>
    <dgm:cxn modelId="{E370306A-F054-449D-BC07-4214A0E662D2}" type="presParOf" srcId="{742CC6D2-E54C-461D-95F4-028FA61DD382}" destId="{767957CD-972E-4CAC-851F-5CFB52E66761}" srcOrd="1" destOrd="0" presId="urn:microsoft.com/office/officeart/2005/8/layout/orgChart1"/>
    <dgm:cxn modelId="{68DA74EF-5C54-449A-850F-ADCCCCF5DFAB}" type="presParOf" srcId="{D1C6A13D-09E4-43F4-86C3-4F3BD141458C}" destId="{28579AD6-71B0-4DFF-A03F-F43AA3231BEF}" srcOrd="1" destOrd="0" presId="urn:microsoft.com/office/officeart/2005/8/layout/orgChart1"/>
    <dgm:cxn modelId="{0ACCA102-32C1-4DF9-A9FA-CF3DB472F944}" type="presParOf" srcId="{D1C6A13D-09E4-43F4-86C3-4F3BD141458C}" destId="{4E7E7B99-8AFB-4DD1-95B4-766405859D6D}" srcOrd="2" destOrd="0" presId="urn:microsoft.com/office/officeart/2005/8/layout/orgChart1"/>
    <dgm:cxn modelId="{9FB100DF-6A7D-4527-810C-AC2D08637308}" type="presParOf" srcId="{2645013E-E921-4E0C-A5CF-609348D31C70}" destId="{88CB6832-1653-4187-94FF-D4F2E243DCEB}" srcOrd="2" destOrd="0" presId="urn:microsoft.com/office/officeart/2005/8/layout/orgChart1"/>
    <dgm:cxn modelId="{4A259E43-24C5-4B04-B1B2-4AA31AC0DD44}" type="presParOf" srcId="{6ED4C8E2-EA27-45D7-9547-F4A7C813D854}" destId="{93BA4159-1E3D-4303-B86C-071FAC5ED389}" srcOrd="2" destOrd="0" presId="urn:microsoft.com/office/officeart/2005/8/layout/orgChart1"/>
    <dgm:cxn modelId="{5DDC013A-0CB8-4283-9009-5690283AD551}" type="presParOf" srcId="{6ED4C8E2-EA27-45D7-9547-F4A7C813D854}" destId="{4475E288-62DF-4469-9ED0-C06CF1AED1D0}" srcOrd="3" destOrd="0" presId="urn:microsoft.com/office/officeart/2005/8/layout/orgChart1"/>
    <dgm:cxn modelId="{C1E137E6-6BD5-43F2-AD8D-B66AE312111D}" type="presParOf" srcId="{4475E288-62DF-4469-9ED0-C06CF1AED1D0}" destId="{527A86EA-F496-4F67-B715-8C6B596CCA33}" srcOrd="0" destOrd="0" presId="urn:microsoft.com/office/officeart/2005/8/layout/orgChart1"/>
    <dgm:cxn modelId="{58BBFF34-ED11-4E03-9501-32188E570AE8}" type="presParOf" srcId="{527A86EA-F496-4F67-B715-8C6B596CCA33}" destId="{DBAF8535-6DC1-44CD-8742-89DD4F8C21BB}" srcOrd="0" destOrd="0" presId="urn:microsoft.com/office/officeart/2005/8/layout/orgChart1"/>
    <dgm:cxn modelId="{41CEACA1-6A63-485D-B6CD-5D7DE8157DEC}" type="presParOf" srcId="{527A86EA-F496-4F67-B715-8C6B596CCA33}" destId="{53FE7DDD-A01E-4B61-92A3-1F7AC5DA5628}" srcOrd="1" destOrd="0" presId="urn:microsoft.com/office/officeart/2005/8/layout/orgChart1"/>
    <dgm:cxn modelId="{8A4F74F7-2BF0-4ED9-8C03-5161FC75F4A4}" type="presParOf" srcId="{4475E288-62DF-4469-9ED0-C06CF1AED1D0}" destId="{35FAA2CB-6C49-41B7-B5B4-FCB95BE18ECD}" srcOrd="1" destOrd="0" presId="urn:microsoft.com/office/officeart/2005/8/layout/orgChart1"/>
    <dgm:cxn modelId="{501259A3-69DD-4A55-BB5C-7BDDA19F3B49}" type="presParOf" srcId="{35FAA2CB-6C49-41B7-B5B4-FCB95BE18ECD}" destId="{E0F4968F-9699-47BA-9898-0C1A1B1C031E}" srcOrd="0" destOrd="0" presId="urn:microsoft.com/office/officeart/2005/8/layout/orgChart1"/>
    <dgm:cxn modelId="{F0563674-0170-4D13-9D86-443D2B63130D}" type="presParOf" srcId="{35FAA2CB-6C49-41B7-B5B4-FCB95BE18ECD}" destId="{58491CBC-39FC-41D7-BED2-F555628CCD29}" srcOrd="1" destOrd="0" presId="urn:microsoft.com/office/officeart/2005/8/layout/orgChart1"/>
    <dgm:cxn modelId="{361F2639-25D0-4844-ACF6-4969B5613464}" type="presParOf" srcId="{58491CBC-39FC-41D7-BED2-F555628CCD29}" destId="{D165DF4F-E525-4D35-8D20-14F0BBD7B943}" srcOrd="0" destOrd="0" presId="urn:microsoft.com/office/officeart/2005/8/layout/orgChart1"/>
    <dgm:cxn modelId="{4F7114FD-59F0-4E89-8C97-42D43E09E7AB}" type="presParOf" srcId="{D165DF4F-E525-4D35-8D20-14F0BBD7B943}" destId="{AA9339A4-B8E0-4E8A-9EF8-0B68DD17D174}" srcOrd="0" destOrd="0" presId="urn:microsoft.com/office/officeart/2005/8/layout/orgChart1"/>
    <dgm:cxn modelId="{BCCC4D38-D9A0-4E3F-8D71-8B93D43665BF}" type="presParOf" srcId="{D165DF4F-E525-4D35-8D20-14F0BBD7B943}" destId="{9D3DC620-74CD-4C66-8F1F-9EBEBDDB6B43}" srcOrd="1" destOrd="0" presId="urn:microsoft.com/office/officeart/2005/8/layout/orgChart1"/>
    <dgm:cxn modelId="{A4B9FB02-EFBE-45CD-9E07-1645E8FF93B2}" type="presParOf" srcId="{58491CBC-39FC-41D7-BED2-F555628CCD29}" destId="{1F8AD02B-6389-48F3-8FFD-533E5E87A265}" srcOrd="1" destOrd="0" presId="urn:microsoft.com/office/officeart/2005/8/layout/orgChart1"/>
    <dgm:cxn modelId="{836F3C34-3FAF-4709-B901-5D93A1B841F3}" type="presParOf" srcId="{58491CBC-39FC-41D7-BED2-F555628CCD29}" destId="{801EABC3-4EF6-467F-A267-D58D26134B0A}" srcOrd="2" destOrd="0" presId="urn:microsoft.com/office/officeart/2005/8/layout/orgChart1"/>
    <dgm:cxn modelId="{3BFB7C88-E6AF-4FC7-A70D-57E6252BA5CB}" type="presParOf" srcId="{35FAA2CB-6C49-41B7-B5B4-FCB95BE18ECD}" destId="{2BDFBAEA-A447-4BD9-BB4C-FF058B5AEA86}" srcOrd="2" destOrd="0" presId="urn:microsoft.com/office/officeart/2005/8/layout/orgChart1"/>
    <dgm:cxn modelId="{08CE491A-CA8D-459F-A404-2CED8E8170AD}" type="presParOf" srcId="{35FAA2CB-6C49-41B7-B5B4-FCB95BE18ECD}" destId="{2F07AA5E-1609-412E-9A73-DD96D466FE5B}" srcOrd="3" destOrd="0" presId="urn:microsoft.com/office/officeart/2005/8/layout/orgChart1"/>
    <dgm:cxn modelId="{43B36699-7FDC-4405-A335-9651081687AE}" type="presParOf" srcId="{2F07AA5E-1609-412E-9A73-DD96D466FE5B}" destId="{2FAB67B2-3513-420B-8999-B9DBA055D9AB}" srcOrd="0" destOrd="0" presId="urn:microsoft.com/office/officeart/2005/8/layout/orgChart1"/>
    <dgm:cxn modelId="{52CA45D9-0661-48E5-AAE7-2B9D80C8533C}" type="presParOf" srcId="{2FAB67B2-3513-420B-8999-B9DBA055D9AB}" destId="{801C49CF-BDA4-4DC9-AAC3-56A451AAE423}" srcOrd="0" destOrd="0" presId="urn:microsoft.com/office/officeart/2005/8/layout/orgChart1"/>
    <dgm:cxn modelId="{0F71FB78-73F4-443E-AB68-9A11084424FA}" type="presParOf" srcId="{2FAB67B2-3513-420B-8999-B9DBA055D9AB}" destId="{110E7407-799F-44F6-9B1B-6CEB236270E9}" srcOrd="1" destOrd="0" presId="urn:microsoft.com/office/officeart/2005/8/layout/orgChart1"/>
    <dgm:cxn modelId="{3AAEF860-5811-41E0-8D1D-7C4A7144AD64}" type="presParOf" srcId="{2F07AA5E-1609-412E-9A73-DD96D466FE5B}" destId="{B09B2D7C-95FB-4185-8D07-CA0E91F5984C}" srcOrd="1" destOrd="0" presId="urn:microsoft.com/office/officeart/2005/8/layout/orgChart1"/>
    <dgm:cxn modelId="{DB686A86-8A47-44C6-867A-2F7C0307FD1F}" type="presParOf" srcId="{2F07AA5E-1609-412E-9A73-DD96D466FE5B}" destId="{A3761904-98F0-495F-B35C-D01356DEE5E0}" srcOrd="2" destOrd="0" presId="urn:microsoft.com/office/officeart/2005/8/layout/orgChart1"/>
    <dgm:cxn modelId="{202A73D2-996C-486A-B55B-B3426199D1ED}" type="presParOf" srcId="{35FAA2CB-6C49-41B7-B5B4-FCB95BE18ECD}" destId="{76A71BA8-2442-4AA1-B955-4170A04235A5}" srcOrd="4" destOrd="0" presId="urn:microsoft.com/office/officeart/2005/8/layout/orgChart1"/>
    <dgm:cxn modelId="{EB8F0803-9692-4603-89C5-CEB7B467FFF6}" type="presParOf" srcId="{35FAA2CB-6C49-41B7-B5B4-FCB95BE18ECD}" destId="{572922E1-6A44-4110-99E3-47E8A0BBC353}" srcOrd="5" destOrd="0" presId="urn:microsoft.com/office/officeart/2005/8/layout/orgChart1"/>
    <dgm:cxn modelId="{BCA703D9-0A17-47D4-AC18-B477B46B9C25}" type="presParOf" srcId="{572922E1-6A44-4110-99E3-47E8A0BBC353}" destId="{C8A29EB8-1BFD-43E8-A7A3-3A12BD6A520F}" srcOrd="0" destOrd="0" presId="urn:microsoft.com/office/officeart/2005/8/layout/orgChart1"/>
    <dgm:cxn modelId="{20C580CA-B9FD-412D-845A-D6FA5E3B9678}" type="presParOf" srcId="{C8A29EB8-1BFD-43E8-A7A3-3A12BD6A520F}" destId="{D5913A04-FA0D-4200-868B-519D781E3855}" srcOrd="0" destOrd="0" presId="urn:microsoft.com/office/officeart/2005/8/layout/orgChart1"/>
    <dgm:cxn modelId="{086EAFE3-5778-4125-968C-E0772D93B25E}" type="presParOf" srcId="{C8A29EB8-1BFD-43E8-A7A3-3A12BD6A520F}" destId="{B4FD060B-0701-4753-9159-A7577AB40D30}" srcOrd="1" destOrd="0" presId="urn:microsoft.com/office/officeart/2005/8/layout/orgChart1"/>
    <dgm:cxn modelId="{AAECAD9C-C805-49C0-9434-FE8E77E1B654}" type="presParOf" srcId="{572922E1-6A44-4110-99E3-47E8A0BBC353}" destId="{A35CBD88-665E-49EF-A064-33B815FC40BF}" srcOrd="1" destOrd="0" presId="urn:microsoft.com/office/officeart/2005/8/layout/orgChart1"/>
    <dgm:cxn modelId="{BC00951D-5B0F-4441-8DC5-D1D7AFF88E60}" type="presParOf" srcId="{572922E1-6A44-4110-99E3-47E8A0BBC353}" destId="{FB944060-1FFD-4B19-BA1C-E7B93FB1E46F}" srcOrd="2" destOrd="0" presId="urn:microsoft.com/office/officeart/2005/8/layout/orgChart1"/>
    <dgm:cxn modelId="{E086038E-5F21-4CF2-B4A5-065EE2DEBA62}" type="presParOf" srcId="{4475E288-62DF-4469-9ED0-C06CF1AED1D0}" destId="{7284BB66-B09C-434D-BA35-47FA9B065915}" srcOrd="2" destOrd="0" presId="urn:microsoft.com/office/officeart/2005/8/layout/orgChart1"/>
    <dgm:cxn modelId="{BDA15472-C398-4530-AC28-EC02AA25D5AC}" type="presParOf" srcId="{6ED4C8E2-EA27-45D7-9547-F4A7C813D854}" destId="{33E26E39-0208-4103-880D-2E066D5D432C}" srcOrd="4" destOrd="0" presId="urn:microsoft.com/office/officeart/2005/8/layout/orgChart1"/>
    <dgm:cxn modelId="{F0746BAF-CA3B-409F-A2CA-0728CFD7F11E}" type="presParOf" srcId="{6ED4C8E2-EA27-45D7-9547-F4A7C813D854}" destId="{86936386-8B53-4F93-A5FC-108B7573DFBA}" srcOrd="5" destOrd="0" presId="urn:microsoft.com/office/officeart/2005/8/layout/orgChart1"/>
    <dgm:cxn modelId="{224E7AA0-6DEE-4C41-8F01-DDD0FD235843}" type="presParOf" srcId="{86936386-8B53-4F93-A5FC-108B7573DFBA}" destId="{BE4FEFE8-A13E-4C64-9A61-75C6D9EA50E3}" srcOrd="0" destOrd="0" presId="urn:microsoft.com/office/officeart/2005/8/layout/orgChart1"/>
    <dgm:cxn modelId="{2B325D7C-D1F6-4106-9AF8-82E7764ED42C}" type="presParOf" srcId="{BE4FEFE8-A13E-4C64-9A61-75C6D9EA50E3}" destId="{78FA2749-027C-4A13-B021-7E405CEEF1B3}" srcOrd="0" destOrd="0" presId="urn:microsoft.com/office/officeart/2005/8/layout/orgChart1"/>
    <dgm:cxn modelId="{6D4B7467-4D7A-43B8-98E7-7068779B66EA}" type="presParOf" srcId="{BE4FEFE8-A13E-4C64-9A61-75C6D9EA50E3}" destId="{1AAC1FB6-9429-44FB-89DE-0433CEFAF433}" srcOrd="1" destOrd="0" presId="urn:microsoft.com/office/officeart/2005/8/layout/orgChart1"/>
    <dgm:cxn modelId="{E1C1B520-49F8-4026-8BE2-CACEA9C33566}" type="presParOf" srcId="{86936386-8B53-4F93-A5FC-108B7573DFBA}" destId="{EA07001B-B4D4-4254-A885-C496DD3345C4}" srcOrd="1" destOrd="0" presId="urn:microsoft.com/office/officeart/2005/8/layout/orgChart1"/>
    <dgm:cxn modelId="{BEA903B8-225A-4D88-A8A7-6FED6352FBA2}" type="presParOf" srcId="{EA07001B-B4D4-4254-A885-C496DD3345C4}" destId="{742978DB-228F-4B15-992B-1E6308C6EEB3}" srcOrd="0" destOrd="0" presId="urn:microsoft.com/office/officeart/2005/8/layout/orgChart1"/>
    <dgm:cxn modelId="{06E91CEB-575A-418D-9121-909C8AE10F4D}" type="presParOf" srcId="{EA07001B-B4D4-4254-A885-C496DD3345C4}" destId="{C7B224D7-B169-43DA-AD43-E61ADF0F99CB}" srcOrd="1" destOrd="0" presId="urn:microsoft.com/office/officeart/2005/8/layout/orgChart1"/>
    <dgm:cxn modelId="{B1EF2B8F-51B5-4FE0-AFA3-A2A2A0655112}" type="presParOf" srcId="{C7B224D7-B169-43DA-AD43-E61ADF0F99CB}" destId="{F1044D2D-27AD-4659-9644-A917CEFBED5F}" srcOrd="0" destOrd="0" presId="urn:microsoft.com/office/officeart/2005/8/layout/orgChart1"/>
    <dgm:cxn modelId="{880EE470-E27F-47D6-9C0C-3CADC4C3DD99}" type="presParOf" srcId="{F1044D2D-27AD-4659-9644-A917CEFBED5F}" destId="{B4B7D715-8A26-424A-A4B1-136C262C056F}" srcOrd="0" destOrd="0" presId="urn:microsoft.com/office/officeart/2005/8/layout/orgChart1"/>
    <dgm:cxn modelId="{7BD625AB-750A-4A5F-9CEE-925B7113D2E7}" type="presParOf" srcId="{F1044D2D-27AD-4659-9644-A917CEFBED5F}" destId="{C8C928B6-2E5C-44EB-81D2-71EE479924E2}" srcOrd="1" destOrd="0" presId="urn:microsoft.com/office/officeart/2005/8/layout/orgChart1"/>
    <dgm:cxn modelId="{8C657538-C191-4DD5-8062-EB0030BDBB73}" type="presParOf" srcId="{C7B224D7-B169-43DA-AD43-E61ADF0F99CB}" destId="{E3DB31E7-B77D-4B88-8AB6-B776E24EFDC9}" srcOrd="1" destOrd="0" presId="urn:microsoft.com/office/officeart/2005/8/layout/orgChart1"/>
    <dgm:cxn modelId="{FA127749-992F-4A11-BF4F-689E59A3E391}" type="presParOf" srcId="{C7B224D7-B169-43DA-AD43-E61ADF0F99CB}" destId="{F8C15092-F39C-4C04-8C4A-85F4F11EE89B}" srcOrd="2" destOrd="0" presId="urn:microsoft.com/office/officeart/2005/8/layout/orgChart1"/>
    <dgm:cxn modelId="{36059EB0-3A5A-4B87-8F88-A768029D02E2}" type="presParOf" srcId="{86936386-8B53-4F93-A5FC-108B7573DFBA}" destId="{8AA7BD4E-7322-4D90-BD22-303A8740538A}" srcOrd="2" destOrd="0" presId="urn:microsoft.com/office/officeart/2005/8/layout/orgChart1"/>
    <dgm:cxn modelId="{FEC8EBCF-E8DE-4CC3-9C7A-11C9B1BDE2FB}" type="presParOf" srcId="{AE41C814-4C6D-48A2-BD84-0E767F01E2E4}" destId="{C5BDA60B-3E33-4EF5-A735-FA4DD4EC5703}" srcOrd="2" destOrd="0" presId="urn:microsoft.com/office/officeart/2005/8/layout/orgChart1"/>
    <dgm:cxn modelId="{5F9ED05C-BD59-492E-AF58-5AE525257F8F}" type="presParOf" srcId="{4540146B-6822-4CC1-B3BD-920BBD77AE4B}" destId="{013BABF4-B074-4778-B4B0-478DE479BAD5}" srcOrd="2" destOrd="0" presId="urn:microsoft.com/office/officeart/2005/8/layout/orgChart1"/>
    <dgm:cxn modelId="{DDB42E2E-8D09-40B0-9CB7-5EFCDBC149CB}" type="presParOf" srcId="{4540146B-6822-4CC1-B3BD-920BBD77AE4B}" destId="{7730E7D0-7146-41D7-95E0-18A815B45C1F}" srcOrd="3" destOrd="0" presId="urn:microsoft.com/office/officeart/2005/8/layout/orgChart1"/>
    <dgm:cxn modelId="{50A8EB7C-B6F1-4176-99BE-61A5632C36C0}" type="presParOf" srcId="{7730E7D0-7146-41D7-95E0-18A815B45C1F}" destId="{76650D99-A496-41B2-8ACC-C31DC09C1542}" srcOrd="0" destOrd="0" presId="urn:microsoft.com/office/officeart/2005/8/layout/orgChart1"/>
    <dgm:cxn modelId="{41DA51A5-9ADE-4DD9-A08C-D5F7FBEA8A57}" type="presParOf" srcId="{76650D99-A496-41B2-8ACC-C31DC09C1542}" destId="{52DDEADD-9960-4D66-AB60-DD55F4F9152E}" srcOrd="0" destOrd="0" presId="urn:microsoft.com/office/officeart/2005/8/layout/orgChart1"/>
    <dgm:cxn modelId="{AEF4A5C7-4E33-463A-9417-65187A843FC4}" type="presParOf" srcId="{76650D99-A496-41B2-8ACC-C31DC09C1542}" destId="{CFA1726D-11CE-4390-A3D2-FE0F403001D0}" srcOrd="1" destOrd="0" presId="urn:microsoft.com/office/officeart/2005/8/layout/orgChart1"/>
    <dgm:cxn modelId="{2EB9C177-2388-4CBE-9ABB-817F61D319B3}" type="presParOf" srcId="{7730E7D0-7146-41D7-95E0-18A815B45C1F}" destId="{F2300BEE-94D3-48A5-B28D-A33C2D746AE6}" srcOrd="1" destOrd="0" presId="urn:microsoft.com/office/officeart/2005/8/layout/orgChart1"/>
    <dgm:cxn modelId="{7A6E6CAB-4E51-4349-9A4F-68ED04848E41}" type="presParOf" srcId="{F2300BEE-94D3-48A5-B28D-A33C2D746AE6}" destId="{E4801111-9DE7-4362-926A-7797DA88E3C0}" srcOrd="0" destOrd="0" presId="urn:microsoft.com/office/officeart/2005/8/layout/orgChart1"/>
    <dgm:cxn modelId="{285CB4D7-2885-4C73-B106-E6688FCE115E}" type="presParOf" srcId="{F2300BEE-94D3-48A5-B28D-A33C2D746AE6}" destId="{6ACC4D16-F6A9-4CCD-954C-EFC7571E27D5}" srcOrd="1" destOrd="0" presId="urn:microsoft.com/office/officeart/2005/8/layout/orgChart1"/>
    <dgm:cxn modelId="{F3E84F6F-83F7-4072-8852-1A6006F4A624}" type="presParOf" srcId="{6ACC4D16-F6A9-4CCD-954C-EFC7571E27D5}" destId="{857A4F07-E62A-4173-A0AC-0CB1FEA114AA}" srcOrd="0" destOrd="0" presId="urn:microsoft.com/office/officeart/2005/8/layout/orgChart1"/>
    <dgm:cxn modelId="{9E7B70A6-9CF4-4AB7-B01A-3A81042D49DD}" type="presParOf" srcId="{857A4F07-E62A-4173-A0AC-0CB1FEA114AA}" destId="{4053E458-4689-4742-B0BC-B8CA6DA95583}" srcOrd="0" destOrd="0" presId="urn:microsoft.com/office/officeart/2005/8/layout/orgChart1"/>
    <dgm:cxn modelId="{8B383BEF-3F31-4AD9-B6FB-72C1F4D660BA}" type="presParOf" srcId="{857A4F07-E62A-4173-A0AC-0CB1FEA114AA}" destId="{5E7D18B5-0DAC-4ACE-9BB0-74E6ED9741AB}" srcOrd="1" destOrd="0" presId="urn:microsoft.com/office/officeart/2005/8/layout/orgChart1"/>
    <dgm:cxn modelId="{7A3CE45C-DF98-4E05-98E9-9879C3A969CB}" type="presParOf" srcId="{6ACC4D16-F6A9-4CCD-954C-EFC7571E27D5}" destId="{E8A2C893-7A8A-4E5F-BCF7-8486C1BD915F}" srcOrd="1" destOrd="0" presId="urn:microsoft.com/office/officeart/2005/8/layout/orgChart1"/>
    <dgm:cxn modelId="{7A2F406D-752D-47BC-AFAF-109BE0144D6C}" type="presParOf" srcId="{E8A2C893-7A8A-4E5F-BCF7-8486C1BD915F}" destId="{5A0FFCF1-A8FF-4150-8161-9972EF60B888}" srcOrd="0" destOrd="0" presId="urn:microsoft.com/office/officeart/2005/8/layout/orgChart1"/>
    <dgm:cxn modelId="{BD5B167F-FF92-4C25-AE33-B8D171D49246}" type="presParOf" srcId="{E8A2C893-7A8A-4E5F-BCF7-8486C1BD915F}" destId="{3D2CAB86-F6A9-4050-AD71-27799A2FEFD5}" srcOrd="1" destOrd="0" presId="urn:microsoft.com/office/officeart/2005/8/layout/orgChart1"/>
    <dgm:cxn modelId="{52711C12-F1B8-41E5-B225-3202B05F5DCB}" type="presParOf" srcId="{3D2CAB86-F6A9-4050-AD71-27799A2FEFD5}" destId="{791ED060-C41B-418B-ACB4-1F165F2EF776}" srcOrd="0" destOrd="0" presId="urn:microsoft.com/office/officeart/2005/8/layout/orgChart1"/>
    <dgm:cxn modelId="{99B4AB31-0DE7-4A50-B448-A9DF29B498E0}" type="presParOf" srcId="{791ED060-C41B-418B-ACB4-1F165F2EF776}" destId="{AA1EDD50-ECC3-4F63-8F55-78D195D9EE0F}" srcOrd="0" destOrd="0" presId="urn:microsoft.com/office/officeart/2005/8/layout/orgChart1"/>
    <dgm:cxn modelId="{31CE85ED-2EC5-4230-BEE5-F69947D3B02A}" type="presParOf" srcId="{791ED060-C41B-418B-ACB4-1F165F2EF776}" destId="{EDA7D57A-8C49-4B23-ADF1-3C71A8671F5E}" srcOrd="1" destOrd="0" presId="urn:microsoft.com/office/officeart/2005/8/layout/orgChart1"/>
    <dgm:cxn modelId="{698E236B-78CA-400E-8556-4EF4FF3CAB56}" type="presParOf" srcId="{3D2CAB86-F6A9-4050-AD71-27799A2FEFD5}" destId="{E058C8F2-FD75-4686-B0F1-880F6E740676}" srcOrd="1" destOrd="0" presId="urn:microsoft.com/office/officeart/2005/8/layout/orgChart1"/>
    <dgm:cxn modelId="{8DD8CE54-D6E0-4328-BF05-EE8321A5CF51}" type="presParOf" srcId="{3D2CAB86-F6A9-4050-AD71-27799A2FEFD5}" destId="{1E777798-E837-41A3-A92F-5E141DED7A5A}" srcOrd="2" destOrd="0" presId="urn:microsoft.com/office/officeart/2005/8/layout/orgChart1"/>
    <dgm:cxn modelId="{6D65B0C6-42EE-4AB2-B921-4A0426939782}" type="presParOf" srcId="{E8A2C893-7A8A-4E5F-BCF7-8486C1BD915F}" destId="{739D842C-D8D8-489D-8DFB-7F85BDBBF177}" srcOrd="2" destOrd="0" presId="urn:microsoft.com/office/officeart/2005/8/layout/orgChart1"/>
    <dgm:cxn modelId="{95AC3393-DEB0-4D65-8018-18051F1CF107}" type="presParOf" srcId="{E8A2C893-7A8A-4E5F-BCF7-8486C1BD915F}" destId="{48F429EC-77B8-4CFB-B238-11F24E207FA2}" srcOrd="3" destOrd="0" presId="urn:microsoft.com/office/officeart/2005/8/layout/orgChart1"/>
    <dgm:cxn modelId="{D1A2F26C-B820-4B27-B9AB-F1CD4CF78A0C}" type="presParOf" srcId="{48F429EC-77B8-4CFB-B238-11F24E207FA2}" destId="{27BD51CF-E55D-4AFA-9AEC-D5995E63DBF7}" srcOrd="0" destOrd="0" presId="urn:microsoft.com/office/officeart/2005/8/layout/orgChart1"/>
    <dgm:cxn modelId="{8FCF79AF-5669-4AAF-829F-832A2BC5B247}" type="presParOf" srcId="{27BD51CF-E55D-4AFA-9AEC-D5995E63DBF7}" destId="{E284F076-A9FB-4834-9448-7A0EF18E8F99}" srcOrd="0" destOrd="0" presId="urn:microsoft.com/office/officeart/2005/8/layout/orgChart1"/>
    <dgm:cxn modelId="{294A23FB-0CAC-44CE-8D30-B893E6099461}" type="presParOf" srcId="{27BD51CF-E55D-4AFA-9AEC-D5995E63DBF7}" destId="{FA3655AB-14DA-45B2-929B-C8C945BE92BE}" srcOrd="1" destOrd="0" presId="urn:microsoft.com/office/officeart/2005/8/layout/orgChart1"/>
    <dgm:cxn modelId="{366B4A68-4ECE-4F08-982A-913695FD6796}" type="presParOf" srcId="{48F429EC-77B8-4CFB-B238-11F24E207FA2}" destId="{BB9851ED-FBF9-49A9-B0EE-BFB43C243DCA}" srcOrd="1" destOrd="0" presId="urn:microsoft.com/office/officeart/2005/8/layout/orgChart1"/>
    <dgm:cxn modelId="{DA73B5FD-7D19-42B8-8567-01C912494E2B}" type="presParOf" srcId="{48F429EC-77B8-4CFB-B238-11F24E207FA2}" destId="{1CC2AAD2-C4A7-40B1-A145-FDC915A06522}" srcOrd="2" destOrd="0" presId="urn:microsoft.com/office/officeart/2005/8/layout/orgChart1"/>
    <dgm:cxn modelId="{DED5C565-2BB5-48AE-84AB-87B7E9F68D4F}" type="presParOf" srcId="{E8A2C893-7A8A-4E5F-BCF7-8486C1BD915F}" destId="{A9DB6986-8FF7-4161-BCA4-C193CA9D1FFC}" srcOrd="4" destOrd="0" presId="urn:microsoft.com/office/officeart/2005/8/layout/orgChart1"/>
    <dgm:cxn modelId="{83918FA8-2A1C-45EB-B62B-F0D512EC5C41}" type="presParOf" srcId="{E8A2C893-7A8A-4E5F-BCF7-8486C1BD915F}" destId="{4AC29577-8661-4F02-95BA-32B973016523}" srcOrd="5" destOrd="0" presId="urn:microsoft.com/office/officeart/2005/8/layout/orgChart1"/>
    <dgm:cxn modelId="{03B578F9-FCEB-402C-8820-B7CF00771E08}" type="presParOf" srcId="{4AC29577-8661-4F02-95BA-32B973016523}" destId="{00E31E3B-3AB7-4C26-A219-962F9DE7C020}" srcOrd="0" destOrd="0" presId="urn:microsoft.com/office/officeart/2005/8/layout/orgChart1"/>
    <dgm:cxn modelId="{D1A856A6-7DFF-4ED0-9727-C50A0BEA1881}" type="presParOf" srcId="{00E31E3B-3AB7-4C26-A219-962F9DE7C020}" destId="{6A61E77A-C232-44AB-9C88-04CCDB50FE79}" srcOrd="0" destOrd="0" presId="urn:microsoft.com/office/officeart/2005/8/layout/orgChart1"/>
    <dgm:cxn modelId="{9169413A-8398-43C8-AB8D-820B438EC63A}" type="presParOf" srcId="{00E31E3B-3AB7-4C26-A219-962F9DE7C020}" destId="{87F38732-E104-4E77-9053-BCE578435D1C}" srcOrd="1" destOrd="0" presId="urn:microsoft.com/office/officeart/2005/8/layout/orgChart1"/>
    <dgm:cxn modelId="{3B20376E-F841-4627-9B98-F3ACFF33D761}" type="presParOf" srcId="{4AC29577-8661-4F02-95BA-32B973016523}" destId="{5DACCB46-0DA7-47E7-845B-966016C08B65}" srcOrd="1" destOrd="0" presId="urn:microsoft.com/office/officeart/2005/8/layout/orgChart1"/>
    <dgm:cxn modelId="{B06A0271-BF63-4268-944B-80EFBDB38DA5}" type="presParOf" srcId="{4AC29577-8661-4F02-95BA-32B973016523}" destId="{A77D728F-04F2-4464-9E89-30E2F074475B}" srcOrd="2" destOrd="0" presId="urn:microsoft.com/office/officeart/2005/8/layout/orgChart1"/>
    <dgm:cxn modelId="{4AEB5564-D24C-4FAC-A4FE-B72E7A627FCD}" type="presParOf" srcId="{6ACC4D16-F6A9-4CCD-954C-EFC7571E27D5}" destId="{65120ABD-ADA0-410F-B292-F1A4D039922C}" srcOrd="2" destOrd="0" presId="urn:microsoft.com/office/officeart/2005/8/layout/orgChart1"/>
    <dgm:cxn modelId="{8AC1176F-7F49-4449-AAB2-E6A7ECF71056}" type="presParOf" srcId="{F2300BEE-94D3-48A5-B28D-A33C2D746AE6}" destId="{22897647-4D70-48A8-AD7C-9E59E0D9E981}" srcOrd="2" destOrd="0" presId="urn:microsoft.com/office/officeart/2005/8/layout/orgChart1"/>
    <dgm:cxn modelId="{9D445432-2F9E-4500-984A-496969E23481}" type="presParOf" srcId="{F2300BEE-94D3-48A5-B28D-A33C2D746AE6}" destId="{2AB76184-2B19-4717-B314-5E8B733515E6}" srcOrd="3" destOrd="0" presId="urn:microsoft.com/office/officeart/2005/8/layout/orgChart1"/>
    <dgm:cxn modelId="{4CC2D163-81C5-4D43-879C-03980AD6432F}" type="presParOf" srcId="{2AB76184-2B19-4717-B314-5E8B733515E6}" destId="{6420FC4E-59CE-4AF1-87A3-CEDD34D729E9}" srcOrd="0" destOrd="0" presId="urn:microsoft.com/office/officeart/2005/8/layout/orgChart1"/>
    <dgm:cxn modelId="{17236C0D-44AC-4C3E-9467-AD569016B2A6}" type="presParOf" srcId="{6420FC4E-59CE-4AF1-87A3-CEDD34D729E9}" destId="{7AEC6876-E723-4579-A9A2-348D191A755C}" srcOrd="0" destOrd="0" presId="urn:microsoft.com/office/officeart/2005/8/layout/orgChart1"/>
    <dgm:cxn modelId="{C5A6E44B-12C9-41F1-8986-3783B6E10771}" type="presParOf" srcId="{6420FC4E-59CE-4AF1-87A3-CEDD34D729E9}" destId="{BE3CA033-209B-416F-A494-D702B6D37521}" srcOrd="1" destOrd="0" presId="urn:microsoft.com/office/officeart/2005/8/layout/orgChart1"/>
    <dgm:cxn modelId="{693AC5D6-94FE-47BC-B9F5-42C390C13DDA}" type="presParOf" srcId="{2AB76184-2B19-4717-B314-5E8B733515E6}" destId="{AA38361D-64FC-44CB-B680-3EB9162FB989}" srcOrd="1" destOrd="0" presId="urn:microsoft.com/office/officeart/2005/8/layout/orgChart1"/>
    <dgm:cxn modelId="{3AE14F77-BC7B-46E7-B7AC-ABA97A8686BF}" type="presParOf" srcId="{AA38361D-64FC-44CB-B680-3EB9162FB989}" destId="{BDCECCBE-994E-4F60-AAD4-D29387102144}" srcOrd="0" destOrd="0" presId="urn:microsoft.com/office/officeart/2005/8/layout/orgChart1"/>
    <dgm:cxn modelId="{DBB9DAD6-05B0-4E0D-8DAD-4F70C56FBE61}" type="presParOf" srcId="{AA38361D-64FC-44CB-B680-3EB9162FB989}" destId="{768A3FAE-FDCC-473B-AB7D-CA64710BD1AE}" srcOrd="1" destOrd="0" presId="urn:microsoft.com/office/officeart/2005/8/layout/orgChart1"/>
    <dgm:cxn modelId="{7B018EFB-0DDE-40A7-85ED-489DF903DDB9}" type="presParOf" srcId="{768A3FAE-FDCC-473B-AB7D-CA64710BD1AE}" destId="{80B173BD-A43F-416D-A024-6CD7E3736B1B}" srcOrd="0" destOrd="0" presId="urn:microsoft.com/office/officeart/2005/8/layout/orgChart1"/>
    <dgm:cxn modelId="{6A18F330-D19E-4C63-8822-67F32C76A978}" type="presParOf" srcId="{80B173BD-A43F-416D-A024-6CD7E3736B1B}" destId="{42EE12A3-426F-43F1-90A2-7BB9DB131660}" srcOrd="0" destOrd="0" presId="urn:microsoft.com/office/officeart/2005/8/layout/orgChart1"/>
    <dgm:cxn modelId="{5F8CF96B-AE13-4C78-810B-C6FB146C9EC7}" type="presParOf" srcId="{80B173BD-A43F-416D-A024-6CD7E3736B1B}" destId="{B362B66A-F45E-4074-9268-EE3AE56645CD}" srcOrd="1" destOrd="0" presId="urn:microsoft.com/office/officeart/2005/8/layout/orgChart1"/>
    <dgm:cxn modelId="{A1F3CF6F-CEE1-4B11-AD36-D03BCBF01D8F}" type="presParOf" srcId="{768A3FAE-FDCC-473B-AB7D-CA64710BD1AE}" destId="{877DEDB6-C451-4026-9AF6-9E574B11DBB0}" srcOrd="1" destOrd="0" presId="urn:microsoft.com/office/officeart/2005/8/layout/orgChart1"/>
    <dgm:cxn modelId="{88D1C8F6-6C28-4FD7-96C1-758441CFD1F8}" type="presParOf" srcId="{768A3FAE-FDCC-473B-AB7D-CA64710BD1AE}" destId="{012C2BED-6BDB-4183-8F9C-D78DF927FBFD}" srcOrd="2" destOrd="0" presId="urn:microsoft.com/office/officeart/2005/8/layout/orgChart1"/>
    <dgm:cxn modelId="{5336D691-4F3F-42EB-A7B8-A1D8F6728907}" type="presParOf" srcId="{2AB76184-2B19-4717-B314-5E8B733515E6}" destId="{9BFB2BE2-10A9-46C6-9124-1744817038DF}" srcOrd="2" destOrd="0" presId="urn:microsoft.com/office/officeart/2005/8/layout/orgChart1"/>
    <dgm:cxn modelId="{A2A0C16F-D6A5-4D73-8229-A1F8B3A631D9}" type="presParOf" srcId="{7730E7D0-7146-41D7-95E0-18A815B45C1F}" destId="{CCE0C627-F360-4F4F-B1A1-B6FFC8582CA5}" srcOrd="2" destOrd="0" presId="urn:microsoft.com/office/officeart/2005/8/layout/orgChart1"/>
    <dgm:cxn modelId="{857049E1-15FF-4720-8A5C-4F3499706A84}" type="presParOf" srcId="{4540146B-6822-4CC1-B3BD-920BBD77AE4B}" destId="{9DE1FF0B-41D6-47FB-973D-ADD533641769}" srcOrd="4" destOrd="0" presId="urn:microsoft.com/office/officeart/2005/8/layout/orgChart1"/>
    <dgm:cxn modelId="{9CD2DBE8-E830-48FC-8031-0C81C6917AE4}" type="presParOf" srcId="{4540146B-6822-4CC1-B3BD-920BBD77AE4B}" destId="{9207D0A3-EA2E-4974-B488-27019C6C0635}" srcOrd="5" destOrd="0" presId="urn:microsoft.com/office/officeart/2005/8/layout/orgChart1"/>
    <dgm:cxn modelId="{B1CAE04B-DB10-4BCC-9F79-7366383423E3}" type="presParOf" srcId="{9207D0A3-EA2E-4974-B488-27019C6C0635}" destId="{C57876F2-C568-4F12-B208-4925CA4D67C8}" srcOrd="0" destOrd="0" presId="urn:microsoft.com/office/officeart/2005/8/layout/orgChart1"/>
    <dgm:cxn modelId="{37514485-4C32-42D8-A251-ECA39659E547}" type="presParOf" srcId="{C57876F2-C568-4F12-B208-4925CA4D67C8}" destId="{A9FE3A45-9492-4BB5-BCD0-1419578A2719}" srcOrd="0" destOrd="0" presId="urn:microsoft.com/office/officeart/2005/8/layout/orgChart1"/>
    <dgm:cxn modelId="{8DE3303C-6E8D-4424-A69B-B8C7D13B9142}" type="presParOf" srcId="{C57876F2-C568-4F12-B208-4925CA4D67C8}" destId="{8D07F29C-1F41-41BF-9C14-96CD880128C7}" srcOrd="1" destOrd="0" presId="urn:microsoft.com/office/officeart/2005/8/layout/orgChart1"/>
    <dgm:cxn modelId="{82B29B71-50CF-4B57-975E-7D8435B3CF16}" type="presParOf" srcId="{9207D0A3-EA2E-4974-B488-27019C6C0635}" destId="{BF9B088F-CF8D-4828-A1DA-3B64D6ABBAEC}" srcOrd="1" destOrd="0" presId="urn:microsoft.com/office/officeart/2005/8/layout/orgChart1"/>
    <dgm:cxn modelId="{631C0D02-8FF8-4857-B717-276BF2051456}" type="presParOf" srcId="{BF9B088F-CF8D-4828-A1DA-3B64D6ABBAEC}" destId="{0788FA0B-2F10-47C9-917D-85A0AED3252A}" srcOrd="0" destOrd="0" presId="urn:microsoft.com/office/officeart/2005/8/layout/orgChart1"/>
    <dgm:cxn modelId="{BFD429F0-FEA8-4BE3-8424-631E8FBCFB2A}" type="presParOf" srcId="{BF9B088F-CF8D-4828-A1DA-3B64D6ABBAEC}" destId="{9D9A42F1-D74D-4F7A-8E5E-67FE882BFDF6}" srcOrd="1" destOrd="0" presId="urn:microsoft.com/office/officeart/2005/8/layout/orgChart1"/>
    <dgm:cxn modelId="{277A30A4-ADD4-4F69-B40E-5A4A1E553103}" type="presParOf" srcId="{9D9A42F1-D74D-4F7A-8E5E-67FE882BFDF6}" destId="{D8EBA768-6E70-4D76-9458-5F22369C02EA}" srcOrd="0" destOrd="0" presId="urn:microsoft.com/office/officeart/2005/8/layout/orgChart1"/>
    <dgm:cxn modelId="{1564BCE3-5B35-4AAE-81A6-EAAC7A2C1CD0}" type="presParOf" srcId="{D8EBA768-6E70-4D76-9458-5F22369C02EA}" destId="{1ABF7482-BD02-4063-AB6D-5C6F26CC6163}" srcOrd="0" destOrd="0" presId="urn:microsoft.com/office/officeart/2005/8/layout/orgChart1"/>
    <dgm:cxn modelId="{D2E8F07E-0AB7-4935-885C-E62BF8F5A329}" type="presParOf" srcId="{D8EBA768-6E70-4D76-9458-5F22369C02EA}" destId="{8AC7813F-617B-4D21-9CE2-FFDBFDA2713B}" srcOrd="1" destOrd="0" presId="urn:microsoft.com/office/officeart/2005/8/layout/orgChart1"/>
    <dgm:cxn modelId="{799F91DC-C67A-4029-9283-7923A88B8AA6}" type="presParOf" srcId="{9D9A42F1-D74D-4F7A-8E5E-67FE882BFDF6}" destId="{FEF2048C-AD84-43C1-BAFB-212AA5DE5C0C}" srcOrd="1" destOrd="0" presId="urn:microsoft.com/office/officeart/2005/8/layout/orgChart1"/>
    <dgm:cxn modelId="{DC999F2F-55A9-4E0F-8440-D166BE5BF053}" type="presParOf" srcId="{FEF2048C-AD84-43C1-BAFB-212AA5DE5C0C}" destId="{E3061896-70F8-41E3-A370-5B4BC5EBD241}" srcOrd="0" destOrd="0" presId="urn:microsoft.com/office/officeart/2005/8/layout/orgChart1"/>
    <dgm:cxn modelId="{DC137E9F-2136-4AE6-B61B-D3259D7C2C38}" type="presParOf" srcId="{FEF2048C-AD84-43C1-BAFB-212AA5DE5C0C}" destId="{0B5963A1-E592-4904-A2A1-E8F6D8CD7414}" srcOrd="1" destOrd="0" presId="urn:microsoft.com/office/officeart/2005/8/layout/orgChart1"/>
    <dgm:cxn modelId="{7B279774-3079-491A-A636-1E2E1A3B97B7}" type="presParOf" srcId="{0B5963A1-E592-4904-A2A1-E8F6D8CD7414}" destId="{C9E73700-BEE8-40EA-8CA2-3F0F5AAF4FAD}" srcOrd="0" destOrd="0" presId="urn:microsoft.com/office/officeart/2005/8/layout/orgChart1"/>
    <dgm:cxn modelId="{E2C12620-6E20-47CD-BDCC-E30D393D4FD0}" type="presParOf" srcId="{C9E73700-BEE8-40EA-8CA2-3F0F5AAF4FAD}" destId="{2491B033-564B-4A76-AB10-327D18DF116B}" srcOrd="0" destOrd="0" presId="urn:microsoft.com/office/officeart/2005/8/layout/orgChart1"/>
    <dgm:cxn modelId="{63A94A33-037F-4601-8652-ADEDA5CCDDF3}" type="presParOf" srcId="{C9E73700-BEE8-40EA-8CA2-3F0F5AAF4FAD}" destId="{90AE0C63-DA11-4D1B-A417-6472C278958B}" srcOrd="1" destOrd="0" presId="urn:microsoft.com/office/officeart/2005/8/layout/orgChart1"/>
    <dgm:cxn modelId="{DCFC415A-7F82-4C95-8EB3-2A8F2F83B29F}" type="presParOf" srcId="{0B5963A1-E592-4904-A2A1-E8F6D8CD7414}" destId="{219E79AA-A268-4B13-9F9B-E6042C054D17}" srcOrd="1" destOrd="0" presId="urn:microsoft.com/office/officeart/2005/8/layout/orgChart1"/>
    <dgm:cxn modelId="{61140848-017C-405A-B8AA-EF06CDB33726}" type="presParOf" srcId="{0B5963A1-E592-4904-A2A1-E8F6D8CD7414}" destId="{8C930CA1-082B-481E-97EE-54E40F62CC11}" srcOrd="2" destOrd="0" presId="urn:microsoft.com/office/officeart/2005/8/layout/orgChart1"/>
    <dgm:cxn modelId="{E7D9106D-CD94-435F-B078-693B1D666A68}" type="presParOf" srcId="{9D9A42F1-D74D-4F7A-8E5E-67FE882BFDF6}" destId="{246C2AAD-10B2-43DC-B8FB-DCFAD3E438C1}" srcOrd="2" destOrd="0" presId="urn:microsoft.com/office/officeart/2005/8/layout/orgChart1"/>
    <dgm:cxn modelId="{5F822832-BF08-4800-8DB0-16EB3003EC0C}" type="presParOf" srcId="{9207D0A3-EA2E-4974-B488-27019C6C0635}" destId="{6679826D-DA9A-4153-AEC9-0FC694B6511D}" srcOrd="2" destOrd="0" presId="urn:microsoft.com/office/officeart/2005/8/layout/orgChart1"/>
    <dgm:cxn modelId="{B757B99C-92BC-4A72-9AB8-5EA476BA55AC}" type="presParOf" srcId="{B4A845D2-7C34-4343-8B99-CB9623C295F8}" destId="{911194D4-567E-4AB3-87A0-1D12037D5CAF}" srcOrd="2" destOrd="0" presId="urn:microsoft.com/office/officeart/2005/8/layout/orgChart1"/>
    <dgm:cxn modelId="{33CB587C-63AD-4457-8204-FBEDDEA0E964}" type="presParOf" srcId="{5410CCDD-C1FC-495C-9D35-E7B24412ADD7}" destId="{3CE3419B-D397-41E3-B16D-8CFDB0021279}" srcOrd="1" destOrd="0" presId="urn:microsoft.com/office/officeart/2005/8/layout/orgChart1"/>
    <dgm:cxn modelId="{2DBA9382-07B1-4BB8-AEB2-F0B51B9F2BD3}" type="presParOf" srcId="{3CE3419B-D397-41E3-B16D-8CFDB0021279}" destId="{F6E6C7B0-D3E4-49E9-A0F2-3D9163999C9F}" srcOrd="0" destOrd="0" presId="urn:microsoft.com/office/officeart/2005/8/layout/orgChart1"/>
    <dgm:cxn modelId="{F3F64A18-DA30-453D-A47C-9F305FC2766E}" type="presParOf" srcId="{F6E6C7B0-D3E4-49E9-A0F2-3D9163999C9F}" destId="{16BC161C-A67B-44EB-AEC1-65AFC4A5C26A}" srcOrd="0" destOrd="0" presId="urn:microsoft.com/office/officeart/2005/8/layout/orgChart1"/>
    <dgm:cxn modelId="{0EE7D94F-3EEF-4355-BB6A-5532669A4943}" type="presParOf" srcId="{F6E6C7B0-D3E4-49E9-A0F2-3D9163999C9F}" destId="{0F4DBBB4-9804-4332-8627-68F7529DBE9E}" srcOrd="1" destOrd="0" presId="urn:microsoft.com/office/officeart/2005/8/layout/orgChart1"/>
    <dgm:cxn modelId="{88387CF3-C89F-4610-8A78-718B5BB1AE00}" type="presParOf" srcId="{3CE3419B-D397-41E3-B16D-8CFDB0021279}" destId="{F3749CD4-9CA8-420A-B277-DB32E2ACAF59}" srcOrd="1" destOrd="0" presId="urn:microsoft.com/office/officeart/2005/8/layout/orgChart1"/>
    <dgm:cxn modelId="{84C62197-6BB7-4C4F-9397-CE039BE41835}" type="presParOf" srcId="{3CE3419B-D397-41E3-B16D-8CFDB0021279}" destId="{6A2A8817-DBFB-4853-8748-7379EB7FBD85}" srcOrd="2" destOrd="0" presId="urn:microsoft.com/office/officeart/2005/8/layout/orgChart1"/>
    <dgm:cxn modelId="{966F9BC4-E8FC-47F2-88CE-CEA50A493463}" type="presParOf" srcId="{5410CCDD-C1FC-495C-9D35-E7B24412ADD7}" destId="{417164EA-FFAB-47BC-88D3-CFB251F0E600}" srcOrd="2" destOrd="0" presId="urn:microsoft.com/office/officeart/2005/8/layout/orgChart1"/>
    <dgm:cxn modelId="{D2EEA334-FC32-48F5-8C85-742AE9040592}" type="presParOf" srcId="{417164EA-FFAB-47BC-88D3-CFB251F0E600}" destId="{735156F3-F5D4-4CCC-BE85-A90816D7BF2A}" srcOrd="0" destOrd="0" presId="urn:microsoft.com/office/officeart/2005/8/layout/orgChart1"/>
    <dgm:cxn modelId="{DFC0C9C0-62C1-446C-82C0-6EE62F04226A}" type="presParOf" srcId="{735156F3-F5D4-4CCC-BE85-A90816D7BF2A}" destId="{38722D02-8580-40E3-A59F-794DA2870ADF}" srcOrd="0" destOrd="0" presId="urn:microsoft.com/office/officeart/2005/8/layout/orgChart1"/>
    <dgm:cxn modelId="{950A98DF-D08C-44FF-A4FA-634DA5C223C9}" type="presParOf" srcId="{735156F3-F5D4-4CCC-BE85-A90816D7BF2A}" destId="{2BB9391E-35E2-4FBA-AF2C-3B0CE550D2DE}" srcOrd="1" destOrd="0" presId="urn:microsoft.com/office/officeart/2005/8/layout/orgChart1"/>
    <dgm:cxn modelId="{CC8453EC-B85F-46C4-9E50-E9664E6A9E84}" type="presParOf" srcId="{417164EA-FFAB-47BC-88D3-CFB251F0E600}" destId="{0CA4EE6D-24B0-4AA0-886F-04F869768E9F}" srcOrd="1" destOrd="0" presId="urn:microsoft.com/office/officeart/2005/8/layout/orgChart1"/>
    <dgm:cxn modelId="{671ADF1E-E942-4242-A9B6-378CF4A0920D}" type="presParOf" srcId="{417164EA-FFAB-47BC-88D3-CFB251F0E600}" destId="{2349F34F-4862-426B-809B-1FD2CA87831A}" srcOrd="2" destOrd="0" presId="urn:microsoft.com/office/officeart/2005/8/layout/orgChart1"/>
    <dgm:cxn modelId="{FBA2CC67-12E7-48BC-9DED-3167008239F8}" type="presParOf" srcId="{5410CCDD-C1FC-495C-9D35-E7B24412ADD7}" destId="{B61EAEE3-8253-4921-94C8-493E52DE1D27}" srcOrd="3" destOrd="0" presId="urn:microsoft.com/office/officeart/2005/8/layout/orgChart1"/>
    <dgm:cxn modelId="{AAF3B501-C551-4A9A-AB7C-EF26940C26E5}" type="presParOf" srcId="{B61EAEE3-8253-4921-94C8-493E52DE1D27}" destId="{FFD70060-9C70-4C89-BCEE-F1486C90E4BE}" srcOrd="0" destOrd="0" presId="urn:microsoft.com/office/officeart/2005/8/layout/orgChart1"/>
    <dgm:cxn modelId="{56BA55F9-89C4-405E-958E-392D32AFD7C6}" type="presParOf" srcId="{FFD70060-9C70-4C89-BCEE-F1486C90E4BE}" destId="{C470B547-3781-4773-A535-CF4571767E09}" srcOrd="0" destOrd="0" presId="urn:microsoft.com/office/officeart/2005/8/layout/orgChart1"/>
    <dgm:cxn modelId="{7E4C9707-E34F-432C-9CFD-1252792D647A}" type="presParOf" srcId="{FFD70060-9C70-4C89-BCEE-F1486C90E4BE}" destId="{7BF64FB4-71F9-428A-BA08-7B7824F0BBAC}" srcOrd="1" destOrd="0" presId="urn:microsoft.com/office/officeart/2005/8/layout/orgChart1"/>
    <dgm:cxn modelId="{4816CB65-48A6-494D-B314-1B18DCB2E3BF}" type="presParOf" srcId="{B61EAEE3-8253-4921-94C8-493E52DE1D27}" destId="{B874B071-405C-4CFB-875D-4687B9BB0E7A}" srcOrd="1" destOrd="0" presId="urn:microsoft.com/office/officeart/2005/8/layout/orgChart1"/>
    <dgm:cxn modelId="{8E7DBF9A-FBC6-4482-A5F2-AC5626CA922F}" type="presParOf" srcId="{B61EAEE3-8253-4921-94C8-493E52DE1D27}" destId="{88099195-2AC9-4E63-85E4-FC0E5D010A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/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hr-HR" dirty="0"/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/>
      <dgm:spPr/>
      <dgm:t>
        <a:bodyPr/>
        <a:lstStyle/>
        <a:p>
          <a:r>
            <a:rPr lang="hr-HR" dirty="0"/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/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/>
      <dgm:spPr/>
      <dgm:t>
        <a:bodyPr/>
        <a:lstStyle/>
        <a:p>
          <a:r>
            <a:rPr lang="hr-HR" dirty="0"/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0B7835B2-CB0C-4B86-9EA2-61B3FBA16E0D}">
      <dgm:prSet/>
      <dgm:spPr/>
      <dgm:t>
        <a:bodyPr/>
        <a:lstStyle/>
        <a:p>
          <a:r>
            <a:rPr lang="hr-HR" dirty="0"/>
            <a:t>Izvori financiranja</a:t>
          </a:r>
        </a:p>
      </dgm:t>
    </dgm:pt>
    <dgm:pt modelId="{DA625AC4-F2D2-4A65-83D9-8D77913274C6}" type="parTrans" cxnId="{1FC4A437-6504-4CFE-A9F1-FC3F05FA3A7C}">
      <dgm:prSet/>
      <dgm:spPr/>
      <dgm:t>
        <a:bodyPr/>
        <a:lstStyle/>
        <a:p>
          <a:endParaRPr lang="hr-HR"/>
        </a:p>
      </dgm:t>
    </dgm:pt>
    <dgm:pt modelId="{35FFF6AD-BB22-49F1-AD07-0E0FD3CBF08E}" type="sibTrans" cxnId="{1FC4A437-6504-4CFE-A9F1-FC3F05FA3A7C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1250" custLinFactNeighborY="-977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/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>
        <dgm:presLayoutVars>
          <dgm:bulletEnabled val="1"/>
        </dgm:presLayoutVars>
      </dgm:prSet>
      <dgm:spPr/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/>
    </dgm:pt>
    <dgm:pt modelId="{D0870750-90F4-4591-BF8D-0A4262E6C5D7}" type="pres">
      <dgm:prSet presAssocID="{BC2DB39A-3DAA-40A4-86F8-DEDC12186860}" presName="aSpace" presStyleCnt="0"/>
      <dgm:spPr/>
    </dgm:pt>
    <dgm:pt modelId="{8D0BFC5F-E2DB-48FF-9755-43010A2C512D}" type="pres">
      <dgm:prSet presAssocID="{0B7835B2-CB0C-4B86-9EA2-61B3FBA16E0D}" presName="aNode" presStyleLbl="fgAcc1" presStyleIdx="5" presStyleCnt="6">
        <dgm:presLayoutVars>
          <dgm:bulletEnabled val="1"/>
        </dgm:presLayoutVars>
      </dgm:prSet>
      <dgm:spPr/>
    </dgm:pt>
    <dgm:pt modelId="{512834DA-7935-44C8-AE28-434A3E938B9E}" type="pres">
      <dgm:prSet presAssocID="{0B7835B2-CB0C-4B86-9EA2-61B3FBA16E0D}" presName="aSpace" presStyleCnt="0"/>
      <dgm:spPr/>
    </dgm:pt>
  </dgm:ptLst>
  <dgm:cxnLst>
    <dgm:cxn modelId="{1FC4A437-6504-4CFE-A9F1-FC3F05FA3A7C}" srcId="{ED8FA131-57DF-4F73-B738-14C2C7EEA569}" destId="{0B7835B2-CB0C-4B86-9EA2-61B3FBA16E0D}" srcOrd="5" destOrd="0" parTransId="{DA625AC4-F2D2-4A65-83D9-8D77913274C6}" sibTransId="{35FFF6AD-BB22-49F1-AD07-0E0FD3CBF08E}"/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AAA6C184-0625-4153-95BD-76B477179618}" type="presOf" srcId="{C00B9730-FC40-4026-9D8F-AB826DEE49E6}" destId="{A39866FC-7E6E-4CDE-8051-5473C570B3E2}" srcOrd="0" destOrd="0" presId="urn:microsoft.com/office/officeart/2005/8/layout/pyramid2"/>
    <dgm:cxn modelId="{D3669E8B-6745-4D4C-9501-0BB322EA8A1F}" type="presOf" srcId="{A89CDD79-33DE-4A16-9829-FDAED97D0432}" destId="{872486CC-8DF3-43F0-8E89-30610FA5F201}" srcOrd="0" destOrd="0" presId="urn:microsoft.com/office/officeart/2005/8/layout/pyramid2"/>
    <dgm:cxn modelId="{F4366091-DB28-4B4F-9D51-D2D5BE37CEB8}" type="presOf" srcId="{4815CBCD-2755-405B-98FD-E74ACBFDFB81}" destId="{3FC4447B-4D8F-478D-A19F-8D31B8B7A8B2}" srcOrd="0" destOrd="0" presId="urn:microsoft.com/office/officeart/2005/8/layout/pyramid2"/>
    <dgm:cxn modelId="{2E1DEA9F-1F41-4F4A-80DE-CE24AAC32FBC}" type="presOf" srcId="{0B7835B2-CB0C-4B86-9EA2-61B3FBA16E0D}" destId="{8D0BFC5F-E2DB-48FF-9755-43010A2C512D}" srcOrd="0" destOrd="0" presId="urn:microsoft.com/office/officeart/2005/8/layout/pyramid2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E270FFC8-9E16-46D5-83CB-273A5C961487}" type="presOf" srcId="{947FF026-F3F6-48D0-8581-83A79341A05D}" destId="{1F8B69DA-3F79-44F7-A686-512E3F645CBB}" srcOrd="0" destOrd="0" presId="urn:microsoft.com/office/officeart/2005/8/layout/pyramid2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0943C2D0-AFA3-4ABC-96CF-7D37448786BD}" type="presOf" srcId="{ED8FA131-57DF-4F73-B738-14C2C7EEA569}" destId="{CAB6259B-0802-4376-8B28-3105A6263901}" srcOrd="0" destOrd="0" presId="urn:microsoft.com/office/officeart/2005/8/layout/pyramid2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C9C1B2F8-9FBC-4BD5-BB80-CF089BF675FA}" type="presOf" srcId="{BC2DB39A-3DAA-40A4-86F8-DEDC12186860}" destId="{4652B002-26E7-4CA0-B0A7-1FD4ED0BED92}" srcOrd="0" destOrd="0" presId="urn:microsoft.com/office/officeart/2005/8/layout/pyramid2"/>
    <dgm:cxn modelId="{1B776DAB-E7C7-4ED9-B27F-B803BB7DC5B8}" type="presParOf" srcId="{CAB6259B-0802-4376-8B28-3105A6263901}" destId="{843B8062-4E1E-4DD7-B93B-8557A9CCEE0F}" srcOrd="0" destOrd="0" presId="urn:microsoft.com/office/officeart/2005/8/layout/pyramid2"/>
    <dgm:cxn modelId="{0BC2AC15-FDCC-4620-A9D4-065C4EF49011}" type="presParOf" srcId="{CAB6259B-0802-4376-8B28-3105A6263901}" destId="{F8095118-D3FE-4C51-9D69-305F1AB310A0}" srcOrd="1" destOrd="0" presId="urn:microsoft.com/office/officeart/2005/8/layout/pyramid2"/>
    <dgm:cxn modelId="{538849F9-E79A-46D2-AF70-166537C7AEC4}" type="presParOf" srcId="{F8095118-D3FE-4C51-9D69-305F1AB310A0}" destId="{A39866FC-7E6E-4CDE-8051-5473C570B3E2}" srcOrd="0" destOrd="0" presId="urn:microsoft.com/office/officeart/2005/8/layout/pyramid2"/>
    <dgm:cxn modelId="{5B0B0B54-A7DD-479F-910B-17258F2FED26}" type="presParOf" srcId="{F8095118-D3FE-4C51-9D69-305F1AB310A0}" destId="{D965576A-A49A-4C3F-B0E5-911A98E37F8C}" srcOrd="1" destOrd="0" presId="urn:microsoft.com/office/officeart/2005/8/layout/pyramid2"/>
    <dgm:cxn modelId="{61F7902E-AC24-4504-AFB5-8FE1E78FBA96}" type="presParOf" srcId="{F8095118-D3FE-4C51-9D69-305F1AB310A0}" destId="{3FC4447B-4D8F-478D-A19F-8D31B8B7A8B2}" srcOrd="2" destOrd="0" presId="urn:microsoft.com/office/officeart/2005/8/layout/pyramid2"/>
    <dgm:cxn modelId="{8CB5608F-78B7-43FB-A11C-9EF94AD1E921}" type="presParOf" srcId="{F8095118-D3FE-4C51-9D69-305F1AB310A0}" destId="{7571061D-D693-4753-BE83-98B349FB0290}" srcOrd="3" destOrd="0" presId="urn:microsoft.com/office/officeart/2005/8/layout/pyramid2"/>
    <dgm:cxn modelId="{C27C1931-1A53-4846-B5C6-D86903D8256F}" type="presParOf" srcId="{F8095118-D3FE-4C51-9D69-305F1AB310A0}" destId="{872486CC-8DF3-43F0-8E89-30610FA5F201}" srcOrd="4" destOrd="0" presId="urn:microsoft.com/office/officeart/2005/8/layout/pyramid2"/>
    <dgm:cxn modelId="{5FD3FE4C-5082-4D76-8C46-26D54BE877A3}" type="presParOf" srcId="{F8095118-D3FE-4C51-9D69-305F1AB310A0}" destId="{5B6DA6A1-926B-47B1-8D8C-2369EDA271CD}" srcOrd="5" destOrd="0" presId="urn:microsoft.com/office/officeart/2005/8/layout/pyramid2"/>
    <dgm:cxn modelId="{64B66008-F40B-4B05-A3C0-02978897040B}" type="presParOf" srcId="{F8095118-D3FE-4C51-9D69-305F1AB310A0}" destId="{1F8B69DA-3F79-44F7-A686-512E3F645CBB}" srcOrd="6" destOrd="0" presId="urn:microsoft.com/office/officeart/2005/8/layout/pyramid2"/>
    <dgm:cxn modelId="{CD6A3B35-63A3-4CC5-9A82-3E2263C96208}" type="presParOf" srcId="{F8095118-D3FE-4C51-9D69-305F1AB310A0}" destId="{A4AA5B8B-1B00-4E8C-A8ED-A5B779173E87}" srcOrd="7" destOrd="0" presId="urn:microsoft.com/office/officeart/2005/8/layout/pyramid2"/>
    <dgm:cxn modelId="{988318B6-FEDE-474E-9D5E-0493122E4E0D}" type="presParOf" srcId="{F8095118-D3FE-4C51-9D69-305F1AB310A0}" destId="{4652B002-26E7-4CA0-B0A7-1FD4ED0BED92}" srcOrd="8" destOrd="0" presId="urn:microsoft.com/office/officeart/2005/8/layout/pyramid2"/>
    <dgm:cxn modelId="{024C8241-C0D5-44F2-9DDB-A55CA34E96FF}" type="presParOf" srcId="{F8095118-D3FE-4C51-9D69-305F1AB310A0}" destId="{D0870750-90F4-4591-BF8D-0A4262E6C5D7}" srcOrd="9" destOrd="0" presId="urn:microsoft.com/office/officeart/2005/8/layout/pyramid2"/>
    <dgm:cxn modelId="{09A6D476-6802-4A39-A018-CF3F466E6444}" type="presParOf" srcId="{F8095118-D3FE-4C51-9D69-305F1AB310A0}" destId="{8D0BFC5F-E2DB-48FF-9755-43010A2C512D}" srcOrd="10" destOrd="0" presId="urn:microsoft.com/office/officeart/2005/8/layout/pyramid2"/>
    <dgm:cxn modelId="{7CE06D3B-1EDD-44AB-A952-7C8F7955BBE8}" type="presParOf" srcId="{F8095118-D3FE-4C51-9D69-305F1AB310A0}" destId="{512834DA-7935-44C8-AE28-434A3E938B9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C8480E-E212-4274-B3C0-F9178FC5FD1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0163CA-EBB7-4378-81B0-D820DABAD74A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Program</a:t>
          </a:r>
        </a:p>
      </dgm:t>
    </dgm:pt>
    <dgm:pt modelId="{1D9FE9F5-BAE1-489D-B69A-7BD604538C17}" type="parTrans" cxnId="{CEA9E089-7D63-444E-892B-5F96D2D057E6}">
      <dgm:prSet/>
      <dgm:spPr/>
      <dgm:t>
        <a:bodyPr/>
        <a:lstStyle/>
        <a:p>
          <a:endParaRPr lang="hr-HR" sz="1800"/>
        </a:p>
      </dgm:t>
    </dgm:pt>
    <dgm:pt modelId="{A6C4734A-EA56-4BB7-804D-019121789BD2}" type="sibTrans" cxnId="{CEA9E089-7D63-444E-892B-5F96D2D057E6}">
      <dgm:prSet/>
      <dgm:spPr/>
      <dgm:t>
        <a:bodyPr/>
        <a:lstStyle/>
        <a:p>
          <a:endParaRPr lang="hr-HR" sz="1800"/>
        </a:p>
      </dgm:t>
    </dgm:pt>
    <dgm:pt modelId="{CDAB885A-2F1D-4A82-9EF6-0FCED9DD4BBF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/>
            <a:t>Sastavnice: </a:t>
          </a:r>
        </a:p>
        <a:p>
          <a:pPr>
            <a:lnSpc>
              <a:spcPct val="100000"/>
            </a:lnSpc>
          </a:pPr>
          <a:r>
            <a:rPr lang="hr-HR" sz="1800" dirty="0"/>
            <a:t>Aktivnosti,</a:t>
          </a:r>
        </a:p>
        <a:p>
          <a:pPr>
            <a:lnSpc>
              <a:spcPct val="100000"/>
            </a:lnSpc>
          </a:pPr>
          <a:r>
            <a:rPr lang="hr-HR" sz="1800" dirty="0"/>
            <a:t>Projekti</a:t>
          </a:r>
        </a:p>
      </dgm:t>
    </dgm:pt>
    <dgm:pt modelId="{71CF7D80-7BE2-4D22-AE8A-70EE563BAB57}" type="parTrans" cxnId="{AFC2FF05-CD5B-4E5B-B00C-EFA150D49072}">
      <dgm:prSet custT="1"/>
      <dgm:spPr/>
      <dgm:t>
        <a:bodyPr/>
        <a:lstStyle/>
        <a:p>
          <a:endParaRPr lang="hr-HR" sz="1800"/>
        </a:p>
      </dgm:t>
    </dgm:pt>
    <dgm:pt modelId="{011F9FE8-ADD8-4137-A8A3-4529862F0F36}" type="sibTrans" cxnId="{AFC2FF05-CD5B-4E5B-B00C-EFA150D49072}">
      <dgm:prSet/>
      <dgm:spPr/>
      <dgm:t>
        <a:bodyPr/>
        <a:lstStyle/>
        <a:p>
          <a:endParaRPr lang="hr-HR" sz="1800"/>
        </a:p>
      </dgm:t>
    </dgm:pt>
    <dgm:pt modelId="{E430DE4A-FFEC-4C43-BB14-3CA166F1AE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Sastavnice: </a:t>
          </a:r>
        </a:p>
        <a:p>
          <a:pPr>
            <a:lnSpc>
              <a:spcPct val="100000"/>
            </a:lnSpc>
          </a:pPr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Aktivnosti,</a:t>
          </a:r>
        </a:p>
        <a:p>
          <a:pPr>
            <a:lnSpc>
              <a:spcPct val="100000"/>
            </a:lnSpc>
          </a:pPr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Projekti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dirty="0"/>
        </a:p>
      </dgm:t>
    </dgm:pt>
    <dgm:pt modelId="{9CCEAFAD-00F8-45EB-8839-2FF5A6BD43E8}" type="parTrans" cxnId="{9C49C86B-D0E0-408B-ABF1-8A7B2FC2FCA0}">
      <dgm:prSet custT="1"/>
      <dgm:spPr/>
      <dgm:t>
        <a:bodyPr/>
        <a:lstStyle/>
        <a:p>
          <a:endParaRPr lang="hr-HR" sz="1800"/>
        </a:p>
      </dgm:t>
    </dgm:pt>
    <dgm:pt modelId="{B32A0581-7841-4F59-AB49-BA84548BC0D4}" type="sibTrans" cxnId="{9C49C86B-D0E0-408B-ABF1-8A7B2FC2FCA0}">
      <dgm:prSet/>
      <dgm:spPr/>
      <dgm:t>
        <a:bodyPr/>
        <a:lstStyle/>
        <a:p>
          <a:endParaRPr lang="hr-HR" sz="1800"/>
        </a:p>
      </dgm:t>
    </dgm:pt>
    <dgm:pt modelId="{96E19714-8A14-4730-9A94-3A030916CA2C}">
      <dgm:prSet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Program</a:t>
          </a:r>
        </a:p>
      </dgm:t>
    </dgm:pt>
    <dgm:pt modelId="{83565F0F-B9C2-4991-8C87-9FEDF71C80DF}" type="parTrans" cxnId="{AF03359E-5DB5-48AB-8F73-EA0758F2D049}">
      <dgm:prSet/>
      <dgm:spPr/>
      <dgm:t>
        <a:bodyPr/>
        <a:lstStyle/>
        <a:p>
          <a:endParaRPr lang="hr-HR" sz="1800"/>
        </a:p>
      </dgm:t>
    </dgm:pt>
    <dgm:pt modelId="{59957FD2-CC9A-422A-89A7-828B1758E2C0}" type="sibTrans" cxnId="{AF03359E-5DB5-48AB-8F73-EA0758F2D049}">
      <dgm:prSet/>
      <dgm:spPr/>
      <dgm:t>
        <a:bodyPr/>
        <a:lstStyle/>
        <a:p>
          <a:endParaRPr lang="hr-HR" sz="1800"/>
        </a:p>
      </dgm:t>
    </dgm:pt>
    <dgm:pt modelId="{2E4DD408-8267-49A4-8CCB-5827E6643829}" type="pres">
      <dgm:prSet presAssocID="{A5C8480E-E212-4274-B3C0-F9178FC5FD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CEAFE0-5928-4D1C-B7C8-20E1AC0F17CD}" type="pres">
      <dgm:prSet presAssocID="{F60163CA-EBB7-4378-81B0-D820DABAD74A}" presName="root1" presStyleCnt="0"/>
      <dgm:spPr/>
    </dgm:pt>
    <dgm:pt modelId="{4626D120-F7D3-4A57-B9A3-93399444442C}" type="pres">
      <dgm:prSet presAssocID="{F60163CA-EBB7-4378-81B0-D820DABAD74A}" presName="LevelOneTextNode" presStyleLbl="node0" presStyleIdx="0" presStyleCnt="2" custScaleY="34147" custLinFactNeighborX="308" custLinFactNeighborY="-111">
        <dgm:presLayoutVars>
          <dgm:chPref val="3"/>
        </dgm:presLayoutVars>
      </dgm:prSet>
      <dgm:spPr/>
    </dgm:pt>
    <dgm:pt modelId="{92BE788C-62B7-4489-8617-E1483C81DB2F}" type="pres">
      <dgm:prSet presAssocID="{F60163CA-EBB7-4378-81B0-D820DABAD74A}" presName="level2hierChild" presStyleCnt="0"/>
      <dgm:spPr/>
    </dgm:pt>
    <dgm:pt modelId="{B333F7AB-6DCD-4497-934F-DE6F87451D95}" type="pres">
      <dgm:prSet presAssocID="{71CF7D80-7BE2-4D22-AE8A-70EE563BAB57}" presName="conn2-1" presStyleLbl="parChTrans1D2" presStyleIdx="0" presStyleCnt="2"/>
      <dgm:spPr/>
    </dgm:pt>
    <dgm:pt modelId="{94BBB4BE-F517-4886-9691-8C59A8EA9A98}" type="pres">
      <dgm:prSet presAssocID="{71CF7D80-7BE2-4D22-AE8A-70EE563BAB57}" presName="connTx" presStyleLbl="parChTrans1D2" presStyleIdx="0" presStyleCnt="2"/>
      <dgm:spPr/>
    </dgm:pt>
    <dgm:pt modelId="{1B4153DE-9537-48E7-97B0-F5CE9EED3679}" type="pres">
      <dgm:prSet presAssocID="{CDAB885A-2F1D-4A82-9EF6-0FCED9DD4BBF}" presName="root2" presStyleCnt="0"/>
      <dgm:spPr/>
    </dgm:pt>
    <dgm:pt modelId="{8653F19B-0743-454E-BDF5-1072CADD2F86}" type="pres">
      <dgm:prSet presAssocID="{CDAB885A-2F1D-4A82-9EF6-0FCED9DD4BBF}" presName="LevelTwoTextNode" presStyleLbl="node2" presStyleIdx="0" presStyleCnt="2" custScaleX="96189">
        <dgm:presLayoutVars>
          <dgm:chPref val="3"/>
        </dgm:presLayoutVars>
      </dgm:prSet>
      <dgm:spPr/>
    </dgm:pt>
    <dgm:pt modelId="{5E5C8B16-DCE4-46B1-80F7-B1F1CBA7FADE}" type="pres">
      <dgm:prSet presAssocID="{CDAB885A-2F1D-4A82-9EF6-0FCED9DD4BBF}" presName="level3hierChild" presStyleCnt="0"/>
      <dgm:spPr/>
    </dgm:pt>
    <dgm:pt modelId="{B720030D-03AC-4494-AAFA-F2099C1CA086}" type="pres">
      <dgm:prSet presAssocID="{9CCEAFAD-00F8-45EB-8839-2FF5A6BD43E8}" presName="conn2-1" presStyleLbl="parChTrans1D2" presStyleIdx="1" presStyleCnt="2"/>
      <dgm:spPr/>
    </dgm:pt>
    <dgm:pt modelId="{DFA0920B-4404-4260-865F-786A58A7A08B}" type="pres">
      <dgm:prSet presAssocID="{9CCEAFAD-00F8-45EB-8839-2FF5A6BD43E8}" presName="connTx" presStyleLbl="parChTrans1D2" presStyleIdx="1" presStyleCnt="2"/>
      <dgm:spPr/>
    </dgm:pt>
    <dgm:pt modelId="{D87ED368-4C94-47EB-9E95-4A50948BD2A1}" type="pres">
      <dgm:prSet presAssocID="{E430DE4A-FFEC-4C43-BB14-3CA166F1AE44}" presName="root2" presStyleCnt="0"/>
      <dgm:spPr/>
    </dgm:pt>
    <dgm:pt modelId="{C0EEA8D6-B08A-4A2C-AC4B-3C9A68EE94FA}" type="pres">
      <dgm:prSet presAssocID="{E430DE4A-FFEC-4C43-BB14-3CA166F1AE44}" presName="LevelTwoTextNode" presStyleLbl="node2" presStyleIdx="1" presStyleCnt="2" custScaleX="92841" custScaleY="107023">
        <dgm:presLayoutVars>
          <dgm:chPref val="3"/>
        </dgm:presLayoutVars>
      </dgm:prSet>
      <dgm:spPr/>
    </dgm:pt>
    <dgm:pt modelId="{2FADF7BE-48A7-49E7-81EF-CD22C8297D64}" type="pres">
      <dgm:prSet presAssocID="{E430DE4A-FFEC-4C43-BB14-3CA166F1AE44}" presName="level3hierChild" presStyleCnt="0"/>
      <dgm:spPr/>
    </dgm:pt>
    <dgm:pt modelId="{209D8828-7422-4280-AAC0-03D32C51146F}" type="pres">
      <dgm:prSet presAssocID="{96E19714-8A14-4730-9A94-3A030916CA2C}" presName="root1" presStyleCnt="0"/>
      <dgm:spPr/>
    </dgm:pt>
    <dgm:pt modelId="{1C7BDEA8-C5A4-4AC5-9A36-1436135E731E}" type="pres">
      <dgm:prSet presAssocID="{96E19714-8A14-4730-9A94-3A030916CA2C}" presName="LevelOneTextNode" presStyleLbl="node0" presStyleIdx="1" presStyleCnt="2" custScaleY="34147">
        <dgm:presLayoutVars>
          <dgm:chPref val="3"/>
        </dgm:presLayoutVars>
      </dgm:prSet>
      <dgm:spPr/>
    </dgm:pt>
    <dgm:pt modelId="{F16BB996-11DD-4B2C-AD8A-F3717C103363}" type="pres">
      <dgm:prSet presAssocID="{96E19714-8A14-4730-9A94-3A030916CA2C}" presName="level2hierChild" presStyleCnt="0"/>
      <dgm:spPr/>
    </dgm:pt>
  </dgm:ptLst>
  <dgm:cxnLst>
    <dgm:cxn modelId="{AFC2FF05-CD5B-4E5B-B00C-EFA150D49072}" srcId="{F60163CA-EBB7-4378-81B0-D820DABAD74A}" destId="{CDAB885A-2F1D-4A82-9EF6-0FCED9DD4BBF}" srcOrd="0" destOrd="0" parTransId="{71CF7D80-7BE2-4D22-AE8A-70EE563BAB57}" sibTransId="{011F9FE8-ADD8-4137-A8A3-4529862F0F36}"/>
    <dgm:cxn modelId="{40F9100B-1075-4151-B265-C8C95ADC2FBE}" type="presOf" srcId="{9CCEAFAD-00F8-45EB-8839-2FF5A6BD43E8}" destId="{B720030D-03AC-4494-AAFA-F2099C1CA086}" srcOrd="0" destOrd="0" presId="urn:microsoft.com/office/officeart/2005/8/layout/hierarchy2"/>
    <dgm:cxn modelId="{CD787724-8038-437C-9088-3F949CD987B4}" type="presOf" srcId="{9CCEAFAD-00F8-45EB-8839-2FF5A6BD43E8}" destId="{DFA0920B-4404-4260-865F-786A58A7A08B}" srcOrd="1" destOrd="0" presId="urn:microsoft.com/office/officeart/2005/8/layout/hierarchy2"/>
    <dgm:cxn modelId="{15C65A5B-B8C4-4146-9A69-BD3646D93A56}" type="presOf" srcId="{E430DE4A-FFEC-4C43-BB14-3CA166F1AE44}" destId="{C0EEA8D6-B08A-4A2C-AC4B-3C9A68EE94FA}" srcOrd="0" destOrd="0" presId="urn:microsoft.com/office/officeart/2005/8/layout/hierarchy2"/>
    <dgm:cxn modelId="{D3043365-7EFD-44F3-93A6-47794A1413EB}" type="presOf" srcId="{71CF7D80-7BE2-4D22-AE8A-70EE563BAB57}" destId="{B333F7AB-6DCD-4497-934F-DE6F87451D95}" srcOrd="0" destOrd="0" presId="urn:microsoft.com/office/officeart/2005/8/layout/hierarchy2"/>
    <dgm:cxn modelId="{9C49C86B-D0E0-408B-ABF1-8A7B2FC2FCA0}" srcId="{F60163CA-EBB7-4378-81B0-D820DABAD74A}" destId="{E430DE4A-FFEC-4C43-BB14-3CA166F1AE44}" srcOrd="1" destOrd="0" parTransId="{9CCEAFAD-00F8-45EB-8839-2FF5A6BD43E8}" sibTransId="{B32A0581-7841-4F59-AB49-BA84548BC0D4}"/>
    <dgm:cxn modelId="{1B823756-C341-4477-A3D4-C1F79AFFA029}" type="presOf" srcId="{CDAB885A-2F1D-4A82-9EF6-0FCED9DD4BBF}" destId="{8653F19B-0743-454E-BDF5-1072CADD2F86}" srcOrd="0" destOrd="0" presId="urn:microsoft.com/office/officeart/2005/8/layout/hierarchy2"/>
    <dgm:cxn modelId="{A5F68888-2CA0-4746-9F0A-9833FB2F6DDC}" type="presOf" srcId="{F60163CA-EBB7-4378-81B0-D820DABAD74A}" destId="{4626D120-F7D3-4A57-B9A3-93399444442C}" srcOrd="0" destOrd="0" presId="urn:microsoft.com/office/officeart/2005/8/layout/hierarchy2"/>
    <dgm:cxn modelId="{CEA9E089-7D63-444E-892B-5F96D2D057E6}" srcId="{A5C8480E-E212-4274-B3C0-F9178FC5FD1E}" destId="{F60163CA-EBB7-4378-81B0-D820DABAD74A}" srcOrd="0" destOrd="0" parTransId="{1D9FE9F5-BAE1-489D-B69A-7BD604538C17}" sibTransId="{A6C4734A-EA56-4BB7-804D-019121789BD2}"/>
    <dgm:cxn modelId="{30A0DD93-0999-4DA9-A3D9-D19F7C5C092C}" type="presOf" srcId="{96E19714-8A14-4730-9A94-3A030916CA2C}" destId="{1C7BDEA8-C5A4-4AC5-9A36-1436135E731E}" srcOrd="0" destOrd="0" presId="urn:microsoft.com/office/officeart/2005/8/layout/hierarchy2"/>
    <dgm:cxn modelId="{AF03359E-5DB5-48AB-8F73-EA0758F2D049}" srcId="{A5C8480E-E212-4274-B3C0-F9178FC5FD1E}" destId="{96E19714-8A14-4730-9A94-3A030916CA2C}" srcOrd="1" destOrd="0" parTransId="{83565F0F-B9C2-4991-8C87-9FEDF71C80DF}" sibTransId="{59957FD2-CC9A-422A-89A7-828B1758E2C0}"/>
    <dgm:cxn modelId="{37A243AE-49F8-46CF-AEFB-243C14C04814}" type="presOf" srcId="{A5C8480E-E212-4274-B3C0-F9178FC5FD1E}" destId="{2E4DD408-8267-49A4-8CCB-5827E6643829}" srcOrd="0" destOrd="0" presId="urn:microsoft.com/office/officeart/2005/8/layout/hierarchy2"/>
    <dgm:cxn modelId="{3F6F58D8-C799-48AB-A6D9-3DED0700DEB4}" type="presOf" srcId="{71CF7D80-7BE2-4D22-AE8A-70EE563BAB57}" destId="{94BBB4BE-F517-4886-9691-8C59A8EA9A98}" srcOrd="1" destOrd="0" presId="urn:microsoft.com/office/officeart/2005/8/layout/hierarchy2"/>
    <dgm:cxn modelId="{8E0724AD-51C4-43E1-903A-9F55E68958EB}" type="presParOf" srcId="{2E4DD408-8267-49A4-8CCB-5827E6643829}" destId="{4ACEAFE0-5928-4D1C-B7C8-20E1AC0F17CD}" srcOrd="0" destOrd="0" presId="urn:microsoft.com/office/officeart/2005/8/layout/hierarchy2"/>
    <dgm:cxn modelId="{918D77F4-D2B4-4646-8425-D8C65EA94048}" type="presParOf" srcId="{4ACEAFE0-5928-4D1C-B7C8-20E1AC0F17CD}" destId="{4626D120-F7D3-4A57-B9A3-93399444442C}" srcOrd="0" destOrd="0" presId="urn:microsoft.com/office/officeart/2005/8/layout/hierarchy2"/>
    <dgm:cxn modelId="{7122446A-68FC-4B94-B7D8-50F5042C1E59}" type="presParOf" srcId="{4ACEAFE0-5928-4D1C-B7C8-20E1AC0F17CD}" destId="{92BE788C-62B7-4489-8617-E1483C81DB2F}" srcOrd="1" destOrd="0" presId="urn:microsoft.com/office/officeart/2005/8/layout/hierarchy2"/>
    <dgm:cxn modelId="{39C969F6-B5B2-4118-AC46-A2CEC2EC94F9}" type="presParOf" srcId="{92BE788C-62B7-4489-8617-E1483C81DB2F}" destId="{B333F7AB-6DCD-4497-934F-DE6F87451D95}" srcOrd="0" destOrd="0" presId="urn:microsoft.com/office/officeart/2005/8/layout/hierarchy2"/>
    <dgm:cxn modelId="{F0575006-226D-40B6-87E5-E6939F58B151}" type="presParOf" srcId="{B333F7AB-6DCD-4497-934F-DE6F87451D95}" destId="{94BBB4BE-F517-4886-9691-8C59A8EA9A98}" srcOrd="0" destOrd="0" presId="urn:microsoft.com/office/officeart/2005/8/layout/hierarchy2"/>
    <dgm:cxn modelId="{5B0A697B-AFE5-4DCC-8D82-74F6CAA5162E}" type="presParOf" srcId="{92BE788C-62B7-4489-8617-E1483C81DB2F}" destId="{1B4153DE-9537-48E7-97B0-F5CE9EED3679}" srcOrd="1" destOrd="0" presId="urn:microsoft.com/office/officeart/2005/8/layout/hierarchy2"/>
    <dgm:cxn modelId="{C69401E0-0AC0-414A-8EA7-47A32EF21269}" type="presParOf" srcId="{1B4153DE-9537-48E7-97B0-F5CE9EED3679}" destId="{8653F19B-0743-454E-BDF5-1072CADD2F86}" srcOrd="0" destOrd="0" presId="urn:microsoft.com/office/officeart/2005/8/layout/hierarchy2"/>
    <dgm:cxn modelId="{2798032E-C845-4EEA-9EE6-0E4483E6796D}" type="presParOf" srcId="{1B4153DE-9537-48E7-97B0-F5CE9EED3679}" destId="{5E5C8B16-DCE4-46B1-80F7-B1F1CBA7FADE}" srcOrd="1" destOrd="0" presId="urn:microsoft.com/office/officeart/2005/8/layout/hierarchy2"/>
    <dgm:cxn modelId="{AE665A96-346F-4520-9928-1914FEF9785D}" type="presParOf" srcId="{92BE788C-62B7-4489-8617-E1483C81DB2F}" destId="{B720030D-03AC-4494-AAFA-F2099C1CA086}" srcOrd="2" destOrd="0" presId="urn:microsoft.com/office/officeart/2005/8/layout/hierarchy2"/>
    <dgm:cxn modelId="{9757AAFF-2557-41B1-ABF1-1273FC03DADB}" type="presParOf" srcId="{B720030D-03AC-4494-AAFA-F2099C1CA086}" destId="{DFA0920B-4404-4260-865F-786A58A7A08B}" srcOrd="0" destOrd="0" presId="urn:microsoft.com/office/officeart/2005/8/layout/hierarchy2"/>
    <dgm:cxn modelId="{BDDD3650-FC3E-4EAC-BAAF-6F661FB90B13}" type="presParOf" srcId="{92BE788C-62B7-4489-8617-E1483C81DB2F}" destId="{D87ED368-4C94-47EB-9E95-4A50948BD2A1}" srcOrd="3" destOrd="0" presId="urn:microsoft.com/office/officeart/2005/8/layout/hierarchy2"/>
    <dgm:cxn modelId="{706CAA8A-4344-4AB7-8501-EB2D459702FD}" type="presParOf" srcId="{D87ED368-4C94-47EB-9E95-4A50948BD2A1}" destId="{C0EEA8D6-B08A-4A2C-AC4B-3C9A68EE94FA}" srcOrd="0" destOrd="0" presId="urn:microsoft.com/office/officeart/2005/8/layout/hierarchy2"/>
    <dgm:cxn modelId="{045306BE-09E8-4774-88AB-3FC37D6B9318}" type="presParOf" srcId="{D87ED368-4C94-47EB-9E95-4A50948BD2A1}" destId="{2FADF7BE-48A7-49E7-81EF-CD22C8297D64}" srcOrd="1" destOrd="0" presId="urn:microsoft.com/office/officeart/2005/8/layout/hierarchy2"/>
    <dgm:cxn modelId="{F8778090-93D7-416F-B64B-88E79F9BDF48}" type="presParOf" srcId="{2E4DD408-8267-49A4-8CCB-5827E6643829}" destId="{209D8828-7422-4280-AAC0-03D32C51146F}" srcOrd="1" destOrd="0" presId="urn:microsoft.com/office/officeart/2005/8/layout/hierarchy2"/>
    <dgm:cxn modelId="{2D3CA17F-7FEC-4860-A51A-78CA7D6B20FE}" type="presParOf" srcId="{209D8828-7422-4280-AAC0-03D32C51146F}" destId="{1C7BDEA8-C5A4-4AC5-9A36-1436135E731E}" srcOrd="0" destOrd="0" presId="urn:microsoft.com/office/officeart/2005/8/layout/hierarchy2"/>
    <dgm:cxn modelId="{A07C7813-CE2A-4A3B-84DB-651C228AA017}" type="presParOf" srcId="{209D8828-7422-4280-AAC0-03D32C51146F}" destId="{F16BB996-11DD-4B2C-AD8A-F3717C1033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/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hr-HR" dirty="0"/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/>
      <dgm:spPr/>
      <dgm:t>
        <a:bodyPr/>
        <a:lstStyle/>
        <a:p>
          <a:r>
            <a:rPr lang="hr-HR" dirty="0"/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/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/>
      <dgm:spPr/>
      <dgm:t>
        <a:bodyPr/>
        <a:lstStyle/>
        <a:p>
          <a:r>
            <a:rPr lang="hr-HR" dirty="0"/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9B135E00-694E-4155-AC3E-686F2DA17749}">
      <dgm:prSet/>
      <dgm:spPr/>
      <dgm:t>
        <a:bodyPr/>
        <a:lstStyle/>
        <a:p>
          <a:r>
            <a:rPr lang="hr-HR" dirty="0"/>
            <a:t>Izvori financiranja</a:t>
          </a:r>
        </a:p>
      </dgm:t>
    </dgm:pt>
    <dgm:pt modelId="{DBFA4F88-D964-419A-8D36-4F9F0AC174CE}" type="parTrans" cxnId="{CC363D50-4338-4C59-927D-D11FAFFFDD04}">
      <dgm:prSet/>
      <dgm:spPr/>
      <dgm:t>
        <a:bodyPr/>
        <a:lstStyle/>
        <a:p>
          <a:endParaRPr lang="hr-HR"/>
        </a:p>
      </dgm:t>
    </dgm:pt>
    <dgm:pt modelId="{E928F45D-0628-4DEB-93C7-F3D9DE3C785C}" type="sibTrans" cxnId="{CC363D50-4338-4C59-927D-D11FAFFFDD04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1250" custLinFactNeighborY="-977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/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>
        <dgm:presLayoutVars>
          <dgm:bulletEnabled val="1"/>
        </dgm:presLayoutVars>
      </dgm:prSet>
      <dgm:spPr/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/>
    </dgm:pt>
    <dgm:pt modelId="{D0870750-90F4-4591-BF8D-0A4262E6C5D7}" type="pres">
      <dgm:prSet presAssocID="{BC2DB39A-3DAA-40A4-86F8-DEDC12186860}" presName="aSpace" presStyleCnt="0"/>
      <dgm:spPr/>
    </dgm:pt>
    <dgm:pt modelId="{AA3F9B08-41AF-4779-A09E-A536F1B1FBEA}" type="pres">
      <dgm:prSet presAssocID="{9B135E00-694E-4155-AC3E-686F2DA17749}" presName="aNode" presStyleLbl="fgAcc1" presStyleIdx="5" presStyleCnt="6">
        <dgm:presLayoutVars>
          <dgm:bulletEnabled val="1"/>
        </dgm:presLayoutVars>
      </dgm:prSet>
      <dgm:spPr/>
    </dgm:pt>
    <dgm:pt modelId="{2D67C89C-EAB0-4E56-927A-2CFC2F10EE50}" type="pres">
      <dgm:prSet presAssocID="{9B135E00-694E-4155-AC3E-686F2DA17749}" presName="aSpace" presStyleCnt="0"/>
      <dgm:spPr/>
    </dgm:pt>
  </dgm:ptLst>
  <dgm:cxnLst>
    <dgm:cxn modelId="{7F0B1137-37DF-4DEF-A4CD-3E4BAE24D8D0}" type="presOf" srcId="{A89CDD79-33DE-4A16-9829-FDAED97D0432}" destId="{872486CC-8DF3-43F0-8E89-30610FA5F201}" srcOrd="0" destOrd="0" presId="urn:microsoft.com/office/officeart/2005/8/layout/pyramid2"/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624EA762-830E-40E9-9A01-AF5851E8AFCC}" type="presOf" srcId="{4815CBCD-2755-405B-98FD-E74ACBFDFB81}" destId="{3FC4447B-4D8F-478D-A19F-8D31B8B7A8B2}" srcOrd="0" destOrd="0" presId="urn:microsoft.com/office/officeart/2005/8/layout/pyramid2"/>
    <dgm:cxn modelId="{CC363D50-4338-4C59-927D-D11FAFFFDD04}" srcId="{ED8FA131-57DF-4F73-B738-14C2C7EEA569}" destId="{9B135E00-694E-4155-AC3E-686F2DA17749}" srcOrd="5" destOrd="0" parTransId="{DBFA4F88-D964-419A-8D36-4F9F0AC174CE}" sibTransId="{E928F45D-0628-4DEB-93C7-F3D9DE3C785C}"/>
    <dgm:cxn modelId="{4D027155-7F0D-4A87-AFC2-ECA5F3E54FA8}" type="presOf" srcId="{ED8FA131-57DF-4F73-B738-14C2C7EEA569}" destId="{CAB6259B-0802-4376-8B28-3105A6263901}" srcOrd="0" destOrd="0" presId="urn:microsoft.com/office/officeart/2005/8/layout/pyramid2"/>
    <dgm:cxn modelId="{A5D2A47F-0479-4E1F-B746-5E7BD3073F92}" type="presOf" srcId="{9B135E00-694E-4155-AC3E-686F2DA17749}" destId="{AA3F9B08-41AF-4779-A09E-A536F1B1FBEA}" srcOrd="0" destOrd="0" presId="urn:microsoft.com/office/officeart/2005/8/layout/pyramid2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170E8F94-5DBD-44D7-9AF6-D1B76E012846}" type="presOf" srcId="{BC2DB39A-3DAA-40A4-86F8-DEDC12186860}" destId="{4652B002-26E7-4CA0-B0A7-1FD4ED0BED92}" srcOrd="0" destOrd="0" presId="urn:microsoft.com/office/officeart/2005/8/layout/pyramid2"/>
    <dgm:cxn modelId="{A007369E-E802-4A76-965C-9D8F68D797D8}" type="presOf" srcId="{947FF026-F3F6-48D0-8581-83A79341A05D}" destId="{1F8B69DA-3F79-44F7-A686-512E3F645CBB}" srcOrd="0" destOrd="0" presId="urn:microsoft.com/office/officeart/2005/8/layout/pyramid2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31DC89BB-2AF1-4495-9973-ACC575A54BE9}" type="presOf" srcId="{C00B9730-FC40-4026-9D8F-AB826DEE49E6}" destId="{A39866FC-7E6E-4CDE-8051-5473C570B3E2}" srcOrd="0" destOrd="0" presId="urn:microsoft.com/office/officeart/2005/8/layout/pyramid2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86FC811E-F745-483E-8484-8A459B1B044B}" type="presParOf" srcId="{CAB6259B-0802-4376-8B28-3105A6263901}" destId="{843B8062-4E1E-4DD7-B93B-8557A9CCEE0F}" srcOrd="0" destOrd="0" presId="urn:microsoft.com/office/officeart/2005/8/layout/pyramid2"/>
    <dgm:cxn modelId="{F331903D-A6F9-4A92-A278-26E4A4661E1D}" type="presParOf" srcId="{CAB6259B-0802-4376-8B28-3105A6263901}" destId="{F8095118-D3FE-4C51-9D69-305F1AB310A0}" srcOrd="1" destOrd="0" presId="urn:microsoft.com/office/officeart/2005/8/layout/pyramid2"/>
    <dgm:cxn modelId="{18544B9D-237A-4EF4-AAC7-AE4295CCD771}" type="presParOf" srcId="{F8095118-D3FE-4C51-9D69-305F1AB310A0}" destId="{A39866FC-7E6E-4CDE-8051-5473C570B3E2}" srcOrd="0" destOrd="0" presId="urn:microsoft.com/office/officeart/2005/8/layout/pyramid2"/>
    <dgm:cxn modelId="{1B197513-01CC-46E3-BEAC-EC798D126615}" type="presParOf" srcId="{F8095118-D3FE-4C51-9D69-305F1AB310A0}" destId="{D965576A-A49A-4C3F-B0E5-911A98E37F8C}" srcOrd="1" destOrd="0" presId="urn:microsoft.com/office/officeart/2005/8/layout/pyramid2"/>
    <dgm:cxn modelId="{9165B866-0489-471D-BAF8-16B0B4A50122}" type="presParOf" srcId="{F8095118-D3FE-4C51-9D69-305F1AB310A0}" destId="{3FC4447B-4D8F-478D-A19F-8D31B8B7A8B2}" srcOrd="2" destOrd="0" presId="urn:microsoft.com/office/officeart/2005/8/layout/pyramid2"/>
    <dgm:cxn modelId="{F75ABC68-8258-4D3E-B2D6-970E22F310BE}" type="presParOf" srcId="{F8095118-D3FE-4C51-9D69-305F1AB310A0}" destId="{7571061D-D693-4753-BE83-98B349FB0290}" srcOrd="3" destOrd="0" presId="urn:microsoft.com/office/officeart/2005/8/layout/pyramid2"/>
    <dgm:cxn modelId="{9E15F4A6-054A-4AD1-9316-A5136A8F8A7E}" type="presParOf" srcId="{F8095118-D3FE-4C51-9D69-305F1AB310A0}" destId="{872486CC-8DF3-43F0-8E89-30610FA5F201}" srcOrd="4" destOrd="0" presId="urn:microsoft.com/office/officeart/2005/8/layout/pyramid2"/>
    <dgm:cxn modelId="{488CCD5F-ABE8-4A35-A57D-2FC0243AD841}" type="presParOf" srcId="{F8095118-D3FE-4C51-9D69-305F1AB310A0}" destId="{5B6DA6A1-926B-47B1-8D8C-2369EDA271CD}" srcOrd="5" destOrd="0" presId="urn:microsoft.com/office/officeart/2005/8/layout/pyramid2"/>
    <dgm:cxn modelId="{CAB2CF0C-1DC8-4885-89EE-4BD8D49EDD64}" type="presParOf" srcId="{F8095118-D3FE-4C51-9D69-305F1AB310A0}" destId="{1F8B69DA-3F79-44F7-A686-512E3F645CBB}" srcOrd="6" destOrd="0" presId="urn:microsoft.com/office/officeart/2005/8/layout/pyramid2"/>
    <dgm:cxn modelId="{2E701C71-9B97-4976-ACDD-10F02C6A755E}" type="presParOf" srcId="{F8095118-D3FE-4C51-9D69-305F1AB310A0}" destId="{A4AA5B8B-1B00-4E8C-A8ED-A5B779173E87}" srcOrd="7" destOrd="0" presId="urn:microsoft.com/office/officeart/2005/8/layout/pyramid2"/>
    <dgm:cxn modelId="{DEF9F582-D3A9-4631-BCDC-D5883FFDF63E}" type="presParOf" srcId="{F8095118-D3FE-4C51-9D69-305F1AB310A0}" destId="{4652B002-26E7-4CA0-B0A7-1FD4ED0BED92}" srcOrd="8" destOrd="0" presId="urn:microsoft.com/office/officeart/2005/8/layout/pyramid2"/>
    <dgm:cxn modelId="{7C58B223-042C-41E9-A5D2-9BD9C942A4D5}" type="presParOf" srcId="{F8095118-D3FE-4C51-9D69-305F1AB310A0}" destId="{D0870750-90F4-4591-BF8D-0A4262E6C5D7}" srcOrd="9" destOrd="0" presId="urn:microsoft.com/office/officeart/2005/8/layout/pyramid2"/>
    <dgm:cxn modelId="{888E2DEA-C4DD-4062-B13D-EA974F7F5332}" type="presParOf" srcId="{F8095118-D3FE-4C51-9D69-305F1AB310A0}" destId="{AA3F9B08-41AF-4779-A09E-A536F1B1FBEA}" srcOrd="10" destOrd="0" presId="urn:microsoft.com/office/officeart/2005/8/layout/pyramid2"/>
    <dgm:cxn modelId="{83EF4931-D449-4E7A-88A0-4B0FB4E235FA}" type="presParOf" srcId="{F8095118-D3FE-4C51-9D69-305F1AB310A0}" destId="{2D67C89C-EAB0-4E56-927A-2CFC2F10EE5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/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/>
      <dgm:spPr/>
      <dgm:t>
        <a:bodyPr/>
        <a:lstStyle/>
        <a:p>
          <a:r>
            <a:rPr lang="hr-HR" dirty="0"/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hr-HR" dirty="0"/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/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/>
      <dgm:spPr/>
      <dgm:t>
        <a:bodyPr/>
        <a:lstStyle/>
        <a:p>
          <a:r>
            <a:rPr lang="hr-HR" dirty="0"/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01763E29-C122-4A28-879B-3D6903C4548A}">
      <dgm:prSet/>
      <dgm:spPr/>
      <dgm:t>
        <a:bodyPr/>
        <a:lstStyle/>
        <a:p>
          <a:r>
            <a:rPr lang="hr-HR" dirty="0"/>
            <a:t>Izvori financiranja</a:t>
          </a:r>
        </a:p>
      </dgm:t>
    </dgm:pt>
    <dgm:pt modelId="{9FEA4756-EE8A-4D3B-B9AF-219A35BC6A65}" type="parTrans" cxnId="{750B9E93-7660-48DF-A809-F7BF3ED22199}">
      <dgm:prSet/>
      <dgm:spPr/>
      <dgm:t>
        <a:bodyPr/>
        <a:lstStyle/>
        <a:p>
          <a:endParaRPr lang="hr-HR"/>
        </a:p>
      </dgm:t>
    </dgm:pt>
    <dgm:pt modelId="{425814BA-F472-46AA-B5F5-BB254C2360A4}" type="sibTrans" cxnId="{750B9E93-7660-48DF-A809-F7BF3ED22199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1250" custLinFactNeighborY="-977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/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>
        <dgm:presLayoutVars>
          <dgm:bulletEnabled val="1"/>
        </dgm:presLayoutVars>
      </dgm:prSet>
      <dgm:spPr/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/>
    </dgm:pt>
    <dgm:pt modelId="{D0870750-90F4-4591-BF8D-0A4262E6C5D7}" type="pres">
      <dgm:prSet presAssocID="{BC2DB39A-3DAA-40A4-86F8-DEDC12186860}" presName="aSpace" presStyleCnt="0"/>
      <dgm:spPr/>
    </dgm:pt>
    <dgm:pt modelId="{AAE7DF78-09C5-426C-90EB-CB91EA5DBA58}" type="pres">
      <dgm:prSet presAssocID="{01763E29-C122-4A28-879B-3D6903C4548A}" presName="aNode" presStyleLbl="fgAcc1" presStyleIdx="5" presStyleCnt="6">
        <dgm:presLayoutVars>
          <dgm:bulletEnabled val="1"/>
        </dgm:presLayoutVars>
      </dgm:prSet>
      <dgm:spPr/>
    </dgm:pt>
    <dgm:pt modelId="{96DC1A41-7D7B-482E-8BE5-0590A04D6C0E}" type="pres">
      <dgm:prSet presAssocID="{01763E29-C122-4A28-879B-3D6903C4548A}" presName="aSpace" presStyleCnt="0"/>
      <dgm:spPr/>
    </dgm:pt>
  </dgm:ptLst>
  <dgm:cxnLst>
    <dgm:cxn modelId="{1127BB24-76B1-4412-A0F3-EBAE53B4FA10}" type="presOf" srcId="{947FF026-F3F6-48D0-8581-83A79341A05D}" destId="{1F8B69DA-3F79-44F7-A686-512E3F645CBB}" srcOrd="0" destOrd="0" presId="urn:microsoft.com/office/officeart/2005/8/layout/pyramid2"/>
    <dgm:cxn modelId="{72ADBD2C-3506-4DF6-8005-A02BC9D338EA}" type="presOf" srcId="{A89CDD79-33DE-4A16-9829-FDAED97D0432}" destId="{872486CC-8DF3-43F0-8E89-30610FA5F201}" srcOrd="0" destOrd="0" presId="urn:microsoft.com/office/officeart/2005/8/layout/pyramid2"/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83401F3D-782F-4199-8C75-EC357049A16F}" type="presOf" srcId="{4815CBCD-2755-405B-98FD-E74ACBFDFB81}" destId="{3FC4447B-4D8F-478D-A19F-8D31B8B7A8B2}" srcOrd="0" destOrd="0" presId="urn:microsoft.com/office/officeart/2005/8/layout/pyramid2"/>
    <dgm:cxn modelId="{78761255-020D-44AD-973A-252C76C2D77B}" type="presOf" srcId="{ED8FA131-57DF-4F73-B738-14C2C7EEA569}" destId="{CAB6259B-0802-4376-8B28-3105A6263901}" srcOrd="0" destOrd="0" presId="urn:microsoft.com/office/officeart/2005/8/layout/pyramid2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750B9E93-7660-48DF-A809-F7BF3ED22199}" srcId="{ED8FA131-57DF-4F73-B738-14C2C7EEA569}" destId="{01763E29-C122-4A28-879B-3D6903C4548A}" srcOrd="5" destOrd="0" parTransId="{9FEA4756-EE8A-4D3B-B9AF-219A35BC6A65}" sibTransId="{425814BA-F472-46AA-B5F5-BB254C2360A4}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181560CE-9085-4BEE-9CAB-F85652BBA6C1}" type="presOf" srcId="{01763E29-C122-4A28-879B-3D6903C4548A}" destId="{AAE7DF78-09C5-426C-90EB-CB91EA5DBA58}" srcOrd="0" destOrd="0" presId="urn:microsoft.com/office/officeart/2005/8/layout/pyramid2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8A3D29E7-B5D3-44D8-9AE4-AABA999308A7}" type="presOf" srcId="{C00B9730-FC40-4026-9D8F-AB826DEE49E6}" destId="{A39866FC-7E6E-4CDE-8051-5473C570B3E2}" srcOrd="0" destOrd="0" presId="urn:microsoft.com/office/officeart/2005/8/layout/pyramid2"/>
    <dgm:cxn modelId="{2C109BE9-27C1-4489-A6D7-C3FD2F2CEDD3}" type="presOf" srcId="{BC2DB39A-3DAA-40A4-86F8-DEDC12186860}" destId="{4652B002-26E7-4CA0-B0A7-1FD4ED0BED92}" srcOrd="0" destOrd="0" presId="urn:microsoft.com/office/officeart/2005/8/layout/pyramid2"/>
    <dgm:cxn modelId="{FDACCA39-F8F3-43AB-98A9-652D390ABA38}" type="presParOf" srcId="{CAB6259B-0802-4376-8B28-3105A6263901}" destId="{843B8062-4E1E-4DD7-B93B-8557A9CCEE0F}" srcOrd="0" destOrd="0" presId="urn:microsoft.com/office/officeart/2005/8/layout/pyramid2"/>
    <dgm:cxn modelId="{CF90563D-A7A2-456F-8973-9DD9EFC174D6}" type="presParOf" srcId="{CAB6259B-0802-4376-8B28-3105A6263901}" destId="{F8095118-D3FE-4C51-9D69-305F1AB310A0}" srcOrd="1" destOrd="0" presId="urn:microsoft.com/office/officeart/2005/8/layout/pyramid2"/>
    <dgm:cxn modelId="{203961CB-E842-4240-A84E-B3B3F3FA22D0}" type="presParOf" srcId="{F8095118-D3FE-4C51-9D69-305F1AB310A0}" destId="{A39866FC-7E6E-4CDE-8051-5473C570B3E2}" srcOrd="0" destOrd="0" presId="urn:microsoft.com/office/officeart/2005/8/layout/pyramid2"/>
    <dgm:cxn modelId="{6C9F73C2-A8B2-45F5-8E76-23AEDB40183B}" type="presParOf" srcId="{F8095118-D3FE-4C51-9D69-305F1AB310A0}" destId="{D965576A-A49A-4C3F-B0E5-911A98E37F8C}" srcOrd="1" destOrd="0" presId="urn:microsoft.com/office/officeart/2005/8/layout/pyramid2"/>
    <dgm:cxn modelId="{96ADE019-15B5-4FDB-8339-7CDCD6DECFD8}" type="presParOf" srcId="{F8095118-D3FE-4C51-9D69-305F1AB310A0}" destId="{3FC4447B-4D8F-478D-A19F-8D31B8B7A8B2}" srcOrd="2" destOrd="0" presId="urn:microsoft.com/office/officeart/2005/8/layout/pyramid2"/>
    <dgm:cxn modelId="{09257A06-24C4-47A4-A42B-F420CAF46882}" type="presParOf" srcId="{F8095118-D3FE-4C51-9D69-305F1AB310A0}" destId="{7571061D-D693-4753-BE83-98B349FB0290}" srcOrd="3" destOrd="0" presId="urn:microsoft.com/office/officeart/2005/8/layout/pyramid2"/>
    <dgm:cxn modelId="{23EF613C-39E3-46C9-AA82-6C5BE66BE646}" type="presParOf" srcId="{F8095118-D3FE-4C51-9D69-305F1AB310A0}" destId="{872486CC-8DF3-43F0-8E89-30610FA5F201}" srcOrd="4" destOrd="0" presId="urn:microsoft.com/office/officeart/2005/8/layout/pyramid2"/>
    <dgm:cxn modelId="{867C8722-A0E6-461B-9826-067916D0BA2C}" type="presParOf" srcId="{F8095118-D3FE-4C51-9D69-305F1AB310A0}" destId="{5B6DA6A1-926B-47B1-8D8C-2369EDA271CD}" srcOrd="5" destOrd="0" presId="urn:microsoft.com/office/officeart/2005/8/layout/pyramid2"/>
    <dgm:cxn modelId="{581CCBAD-31F1-4092-9BDC-244BE44EB44F}" type="presParOf" srcId="{F8095118-D3FE-4C51-9D69-305F1AB310A0}" destId="{1F8B69DA-3F79-44F7-A686-512E3F645CBB}" srcOrd="6" destOrd="0" presId="urn:microsoft.com/office/officeart/2005/8/layout/pyramid2"/>
    <dgm:cxn modelId="{92D1D124-E9F3-4647-A552-ADBD023FF6CB}" type="presParOf" srcId="{F8095118-D3FE-4C51-9D69-305F1AB310A0}" destId="{A4AA5B8B-1B00-4E8C-A8ED-A5B779173E87}" srcOrd="7" destOrd="0" presId="urn:microsoft.com/office/officeart/2005/8/layout/pyramid2"/>
    <dgm:cxn modelId="{60659D18-0EFA-4650-BF7A-5191A00B1F77}" type="presParOf" srcId="{F8095118-D3FE-4C51-9D69-305F1AB310A0}" destId="{4652B002-26E7-4CA0-B0A7-1FD4ED0BED92}" srcOrd="8" destOrd="0" presId="urn:microsoft.com/office/officeart/2005/8/layout/pyramid2"/>
    <dgm:cxn modelId="{D09655F5-B4AC-49EC-94D3-12CA7748CED1}" type="presParOf" srcId="{F8095118-D3FE-4C51-9D69-305F1AB310A0}" destId="{D0870750-90F4-4591-BF8D-0A4262E6C5D7}" srcOrd="9" destOrd="0" presId="urn:microsoft.com/office/officeart/2005/8/layout/pyramid2"/>
    <dgm:cxn modelId="{C6A2D199-B782-4A8A-96CA-009C4A261A4B}" type="presParOf" srcId="{F8095118-D3FE-4C51-9D69-305F1AB310A0}" destId="{AAE7DF78-09C5-426C-90EB-CB91EA5DBA58}" srcOrd="10" destOrd="0" presId="urn:microsoft.com/office/officeart/2005/8/layout/pyramid2"/>
    <dgm:cxn modelId="{EB083E89-368F-4CC4-AD93-06DE4B574343}" type="presParOf" srcId="{F8095118-D3FE-4C51-9D69-305F1AB310A0}" destId="{96DC1A41-7D7B-482E-8BE5-0590A04D6C0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C8480E-E212-4274-B3C0-F9178FC5FD1E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F60163CA-EBB7-4378-81B0-D820DABAD74A}">
      <dgm:prSet phldrT="[Tekst]" custT="1"/>
      <dgm:spPr/>
      <dgm:t>
        <a:bodyPr/>
        <a:lstStyle/>
        <a:p>
          <a:r>
            <a:rPr lang="hr-HR" sz="1800" dirty="0"/>
            <a:t>Prihodi, primitci</a:t>
          </a:r>
        </a:p>
      </dgm:t>
    </dgm:pt>
    <dgm:pt modelId="{1D9FE9F5-BAE1-489D-B69A-7BD604538C17}" type="parTrans" cxnId="{CEA9E089-7D63-444E-892B-5F96D2D057E6}">
      <dgm:prSet/>
      <dgm:spPr/>
      <dgm:t>
        <a:bodyPr/>
        <a:lstStyle/>
        <a:p>
          <a:endParaRPr lang="hr-HR" sz="1800"/>
        </a:p>
      </dgm:t>
    </dgm:pt>
    <dgm:pt modelId="{A6C4734A-EA56-4BB7-804D-019121789BD2}" type="sibTrans" cxnId="{CEA9E089-7D63-444E-892B-5F96D2D057E6}">
      <dgm:prSet/>
      <dgm:spPr/>
      <dgm:t>
        <a:bodyPr/>
        <a:lstStyle/>
        <a:p>
          <a:endParaRPr lang="hr-HR" sz="1800"/>
        </a:p>
      </dgm:t>
    </dgm:pt>
    <dgm:pt modelId="{CDAB885A-2F1D-4A82-9EF6-0FCED9DD4BBF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/>
            <a:t>Po prirodnoj vrsti</a:t>
          </a:r>
        </a:p>
      </dgm:t>
    </dgm:pt>
    <dgm:pt modelId="{71CF7D80-7BE2-4D22-AE8A-70EE563BAB57}" type="parTrans" cxnId="{AFC2FF05-CD5B-4E5B-B00C-EFA150D49072}">
      <dgm:prSet custT="1"/>
      <dgm:spPr/>
      <dgm:t>
        <a:bodyPr/>
        <a:lstStyle/>
        <a:p>
          <a:endParaRPr lang="hr-HR" sz="1800"/>
        </a:p>
      </dgm:t>
    </dgm:pt>
    <dgm:pt modelId="{011F9FE8-ADD8-4137-A8A3-4529862F0F36}" type="sibTrans" cxnId="{AFC2FF05-CD5B-4E5B-B00C-EFA150D49072}">
      <dgm:prSet/>
      <dgm:spPr/>
      <dgm:t>
        <a:bodyPr/>
        <a:lstStyle/>
        <a:p>
          <a:endParaRPr lang="hr-HR" sz="1800"/>
        </a:p>
      </dgm:t>
    </dgm:pt>
    <dgm:pt modelId="{96E19714-8A14-4730-9A94-3A030916CA2C}">
      <dgm:prSet custT="1"/>
      <dgm:spPr/>
      <dgm:t>
        <a:bodyPr/>
        <a:lstStyle/>
        <a:p>
          <a:r>
            <a:rPr lang="hr-HR" sz="1800" dirty="0"/>
            <a:t>Rashodi, izdatci</a:t>
          </a:r>
        </a:p>
      </dgm:t>
    </dgm:pt>
    <dgm:pt modelId="{83565F0F-B9C2-4991-8C87-9FEDF71C80DF}" type="parTrans" cxnId="{AF03359E-5DB5-48AB-8F73-EA0758F2D049}">
      <dgm:prSet/>
      <dgm:spPr/>
      <dgm:t>
        <a:bodyPr/>
        <a:lstStyle/>
        <a:p>
          <a:endParaRPr lang="hr-HR" sz="1800"/>
        </a:p>
      </dgm:t>
    </dgm:pt>
    <dgm:pt modelId="{59957FD2-CC9A-422A-89A7-828B1758E2C0}" type="sibTrans" cxnId="{AF03359E-5DB5-48AB-8F73-EA0758F2D049}">
      <dgm:prSet/>
      <dgm:spPr/>
      <dgm:t>
        <a:bodyPr/>
        <a:lstStyle/>
        <a:p>
          <a:endParaRPr lang="hr-HR" sz="1800"/>
        </a:p>
      </dgm:t>
    </dgm:pt>
    <dgm:pt modelId="{C7D10F9A-74E1-4DE9-B407-0B05A253C437}">
      <dgm:prSet custT="1"/>
      <dgm:spPr/>
      <dgm:t>
        <a:bodyPr/>
        <a:lstStyle/>
        <a:p>
          <a:r>
            <a:rPr lang="hr-HR" sz="1800" dirty="0"/>
            <a:t>Po ekonomskoj namjeni kojoj služe</a:t>
          </a:r>
        </a:p>
      </dgm:t>
    </dgm:pt>
    <dgm:pt modelId="{02F71F24-1E77-4F62-8D01-163BFBF938AE}" type="parTrans" cxnId="{5DA0FCB2-71FA-4CFF-8396-14CE03166397}">
      <dgm:prSet custT="1"/>
      <dgm:spPr/>
      <dgm:t>
        <a:bodyPr/>
        <a:lstStyle/>
        <a:p>
          <a:endParaRPr lang="hr-HR" sz="1800"/>
        </a:p>
      </dgm:t>
    </dgm:pt>
    <dgm:pt modelId="{DB583D29-07D2-4049-822F-170A50503852}" type="sibTrans" cxnId="{5DA0FCB2-71FA-4CFF-8396-14CE03166397}">
      <dgm:prSet/>
      <dgm:spPr/>
      <dgm:t>
        <a:bodyPr/>
        <a:lstStyle/>
        <a:p>
          <a:endParaRPr lang="hr-HR" sz="1800"/>
        </a:p>
      </dgm:t>
    </dgm:pt>
    <dgm:pt modelId="{2E4DD408-8267-49A4-8CCB-5827E6643829}" type="pres">
      <dgm:prSet presAssocID="{A5C8480E-E212-4274-B3C0-F9178FC5FD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CEAFE0-5928-4D1C-B7C8-20E1AC0F17CD}" type="pres">
      <dgm:prSet presAssocID="{F60163CA-EBB7-4378-81B0-D820DABAD74A}" presName="root1" presStyleCnt="0"/>
      <dgm:spPr/>
    </dgm:pt>
    <dgm:pt modelId="{4626D120-F7D3-4A57-B9A3-93399444442C}" type="pres">
      <dgm:prSet presAssocID="{F60163CA-EBB7-4378-81B0-D820DABAD74A}" presName="LevelOneTextNode" presStyleLbl="node0" presStyleIdx="0" presStyleCnt="2" custScaleY="37607" custLinFactNeighborX="-270" custLinFactNeighborY="2189">
        <dgm:presLayoutVars>
          <dgm:chPref val="3"/>
        </dgm:presLayoutVars>
      </dgm:prSet>
      <dgm:spPr/>
    </dgm:pt>
    <dgm:pt modelId="{92BE788C-62B7-4489-8617-E1483C81DB2F}" type="pres">
      <dgm:prSet presAssocID="{F60163CA-EBB7-4378-81B0-D820DABAD74A}" presName="level2hierChild" presStyleCnt="0"/>
      <dgm:spPr/>
    </dgm:pt>
    <dgm:pt modelId="{B333F7AB-6DCD-4497-934F-DE6F87451D95}" type="pres">
      <dgm:prSet presAssocID="{71CF7D80-7BE2-4D22-AE8A-70EE563BAB57}" presName="conn2-1" presStyleLbl="parChTrans1D2" presStyleIdx="0" presStyleCnt="2"/>
      <dgm:spPr/>
    </dgm:pt>
    <dgm:pt modelId="{94BBB4BE-F517-4886-9691-8C59A8EA9A98}" type="pres">
      <dgm:prSet presAssocID="{71CF7D80-7BE2-4D22-AE8A-70EE563BAB57}" presName="connTx" presStyleLbl="parChTrans1D2" presStyleIdx="0" presStyleCnt="2"/>
      <dgm:spPr/>
    </dgm:pt>
    <dgm:pt modelId="{1B4153DE-9537-48E7-97B0-F5CE9EED3679}" type="pres">
      <dgm:prSet presAssocID="{CDAB885A-2F1D-4A82-9EF6-0FCED9DD4BBF}" presName="root2" presStyleCnt="0"/>
      <dgm:spPr/>
    </dgm:pt>
    <dgm:pt modelId="{8653F19B-0743-454E-BDF5-1072CADD2F86}" type="pres">
      <dgm:prSet presAssocID="{CDAB885A-2F1D-4A82-9EF6-0FCED9DD4BBF}" presName="LevelTwoTextNode" presStyleLbl="node2" presStyleIdx="0" presStyleCnt="2" custScaleX="168614" custScaleY="65822">
        <dgm:presLayoutVars>
          <dgm:chPref val="3"/>
        </dgm:presLayoutVars>
      </dgm:prSet>
      <dgm:spPr/>
    </dgm:pt>
    <dgm:pt modelId="{5E5C8B16-DCE4-46B1-80F7-B1F1CBA7FADE}" type="pres">
      <dgm:prSet presAssocID="{CDAB885A-2F1D-4A82-9EF6-0FCED9DD4BBF}" presName="level3hierChild" presStyleCnt="0"/>
      <dgm:spPr/>
    </dgm:pt>
    <dgm:pt modelId="{209D8828-7422-4280-AAC0-03D32C51146F}" type="pres">
      <dgm:prSet presAssocID="{96E19714-8A14-4730-9A94-3A030916CA2C}" presName="root1" presStyleCnt="0"/>
      <dgm:spPr/>
    </dgm:pt>
    <dgm:pt modelId="{1C7BDEA8-C5A4-4AC5-9A36-1436135E731E}" type="pres">
      <dgm:prSet presAssocID="{96E19714-8A14-4730-9A94-3A030916CA2C}" presName="LevelOneTextNode" presStyleLbl="node0" presStyleIdx="1" presStyleCnt="2" custScaleY="37607" custLinFactNeighborX="-184" custLinFactNeighborY="3402">
        <dgm:presLayoutVars>
          <dgm:chPref val="3"/>
        </dgm:presLayoutVars>
      </dgm:prSet>
      <dgm:spPr/>
    </dgm:pt>
    <dgm:pt modelId="{F16BB996-11DD-4B2C-AD8A-F3717C103363}" type="pres">
      <dgm:prSet presAssocID="{96E19714-8A14-4730-9A94-3A030916CA2C}" presName="level2hierChild" presStyleCnt="0"/>
      <dgm:spPr/>
    </dgm:pt>
    <dgm:pt modelId="{07D92499-34CF-4FD4-9002-E95675B91E7E}" type="pres">
      <dgm:prSet presAssocID="{02F71F24-1E77-4F62-8D01-163BFBF938AE}" presName="conn2-1" presStyleLbl="parChTrans1D2" presStyleIdx="1" presStyleCnt="2"/>
      <dgm:spPr/>
    </dgm:pt>
    <dgm:pt modelId="{EB7DBC1B-CC88-4693-8CF4-FBE4D7863CF4}" type="pres">
      <dgm:prSet presAssocID="{02F71F24-1E77-4F62-8D01-163BFBF938AE}" presName="connTx" presStyleLbl="parChTrans1D2" presStyleIdx="1" presStyleCnt="2"/>
      <dgm:spPr/>
    </dgm:pt>
    <dgm:pt modelId="{22EA6BC7-0285-4FBD-B1D1-B4928EBCEAFB}" type="pres">
      <dgm:prSet presAssocID="{C7D10F9A-74E1-4DE9-B407-0B05A253C437}" presName="root2" presStyleCnt="0"/>
      <dgm:spPr/>
    </dgm:pt>
    <dgm:pt modelId="{98608BD3-0B2D-490C-B701-91FE132B3CD0}" type="pres">
      <dgm:prSet presAssocID="{C7D10F9A-74E1-4DE9-B407-0B05A253C437}" presName="LevelTwoTextNode" presStyleLbl="node2" presStyleIdx="1" presStyleCnt="2" custScaleX="162953" custScaleY="54932">
        <dgm:presLayoutVars>
          <dgm:chPref val="3"/>
        </dgm:presLayoutVars>
      </dgm:prSet>
      <dgm:spPr/>
    </dgm:pt>
    <dgm:pt modelId="{18B940F1-AAAE-47BF-9CD2-A2E0E20A8DFB}" type="pres">
      <dgm:prSet presAssocID="{C7D10F9A-74E1-4DE9-B407-0B05A253C437}" presName="level3hierChild" presStyleCnt="0"/>
      <dgm:spPr/>
    </dgm:pt>
  </dgm:ptLst>
  <dgm:cxnLst>
    <dgm:cxn modelId="{AFC2FF05-CD5B-4E5B-B00C-EFA150D49072}" srcId="{F60163CA-EBB7-4378-81B0-D820DABAD74A}" destId="{CDAB885A-2F1D-4A82-9EF6-0FCED9DD4BBF}" srcOrd="0" destOrd="0" parTransId="{71CF7D80-7BE2-4D22-AE8A-70EE563BAB57}" sibTransId="{011F9FE8-ADD8-4137-A8A3-4529862F0F36}"/>
    <dgm:cxn modelId="{B27D021B-34F0-4AB8-809E-71CB4739D1C8}" type="presOf" srcId="{F60163CA-EBB7-4378-81B0-D820DABAD74A}" destId="{4626D120-F7D3-4A57-B9A3-93399444442C}" srcOrd="0" destOrd="0" presId="urn:microsoft.com/office/officeart/2005/8/layout/hierarchy2"/>
    <dgm:cxn modelId="{5A25F927-1F5D-43BD-8CD5-AD17F1FEB7B1}" type="presOf" srcId="{02F71F24-1E77-4F62-8D01-163BFBF938AE}" destId="{EB7DBC1B-CC88-4693-8CF4-FBE4D7863CF4}" srcOrd="1" destOrd="0" presId="urn:microsoft.com/office/officeart/2005/8/layout/hierarchy2"/>
    <dgm:cxn modelId="{B5796A64-2C17-4DC6-9B38-1631EBCEC7E1}" type="presOf" srcId="{C7D10F9A-74E1-4DE9-B407-0B05A253C437}" destId="{98608BD3-0B2D-490C-B701-91FE132B3CD0}" srcOrd="0" destOrd="0" presId="urn:microsoft.com/office/officeart/2005/8/layout/hierarchy2"/>
    <dgm:cxn modelId="{171B4D87-ECE6-4D64-8CED-F98E06B153D7}" type="presOf" srcId="{96E19714-8A14-4730-9A94-3A030916CA2C}" destId="{1C7BDEA8-C5A4-4AC5-9A36-1436135E731E}" srcOrd="0" destOrd="0" presId="urn:microsoft.com/office/officeart/2005/8/layout/hierarchy2"/>
    <dgm:cxn modelId="{CEA9E089-7D63-444E-892B-5F96D2D057E6}" srcId="{A5C8480E-E212-4274-B3C0-F9178FC5FD1E}" destId="{F60163CA-EBB7-4378-81B0-D820DABAD74A}" srcOrd="0" destOrd="0" parTransId="{1D9FE9F5-BAE1-489D-B69A-7BD604538C17}" sibTransId="{A6C4734A-EA56-4BB7-804D-019121789BD2}"/>
    <dgm:cxn modelId="{11BEA68D-3929-4133-B0E4-74DC616293B5}" type="presOf" srcId="{CDAB885A-2F1D-4A82-9EF6-0FCED9DD4BBF}" destId="{8653F19B-0743-454E-BDF5-1072CADD2F86}" srcOrd="0" destOrd="0" presId="urn:microsoft.com/office/officeart/2005/8/layout/hierarchy2"/>
    <dgm:cxn modelId="{AF03359E-5DB5-48AB-8F73-EA0758F2D049}" srcId="{A5C8480E-E212-4274-B3C0-F9178FC5FD1E}" destId="{96E19714-8A14-4730-9A94-3A030916CA2C}" srcOrd="1" destOrd="0" parTransId="{83565F0F-B9C2-4991-8C87-9FEDF71C80DF}" sibTransId="{59957FD2-CC9A-422A-89A7-828B1758E2C0}"/>
    <dgm:cxn modelId="{C2B8729E-F9BC-4B3B-BCE4-79D71E2D7EB6}" type="presOf" srcId="{71CF7D80-7BE2-4D22-AE8A-70EE563BAB57}" destId="{B333F7AB-6DCD-4497-934F-DE6F87451D95}" srcOrd="0" destOrd="0" presId="urn:microsoft.com/office/officeart/2005/8/layout/hierarchy2"/>
    <dgm:cxn modelId="{6DCFACA3-B66F-4A4C-91CE-E35F45B72DB4}" type="presOf" srcId="{02F71F24-1E77-4F62-8D01-163BFBF938AE}" destId="{07D92499-34CF-4FD4-9002-E95675B91E7E}" srcOrd="0" destOrd="0" presId="urn:microsoft.com/office/officeart/2005/8/layout/hierarchy2"/>
    <dgm:cxn modelId="{5DA0FCB2-71FA-4CFF-8396-14CE03166397}" srcId="{96E19714-8A14-4730-9A94-3A030916CA2C}" destId="{C7D10F9A-74E1-4DE9-B407-0B05A253C437}" srcOrd="0" destOrd="0" parTransId="{02F71F24-1E77-4F62-8D01-163BFBF938AE}" sibTransId="{DB583D29-07D2-4049-822F-170A50503852}"/>
    <dgm:cxn modelId="{51F23EC7-2AB1-4B97-891C-3106F7FFABED}" type="presOf" srcId="{71CF7D80-7BE2-4D22-AE8A-70EE563BAB57}" destId="{94BBB4BE-F517-4886-9691-8C59A8EA9A98}" srcOrd="1" destOrd="0" presId="urn:microsoft.com/office/officeart/2005/8/layout/hierarchy2"/>
    <dgm:cxn modelId="{24972BD5-DC8A-490F-A5DF-96AAC9210CB5}" type="presOf" srcId="{A5C8480E-E212-4274-B3C0-F9178FC5FD1E}" destId="{2E4DD408-8267-49A4-8CCB-5827E6643829}" srcOrd="0" destOrd="0" presId="urn:microsoft.com/office/officeart/2005/8/layout/hierarchy2"/>
    <dgm:cxn modelId="{3C209B36-1C14-47D6-8088-FA825054253A}" type="presParOf" srcId="{2E4DD408-8267-49A4-8CCB-5827E6643829}" destId="{4ACEAFE0-5928-4D1C-B7C8-20E1AC0F17CD}" srcOrd="0" destOrd="0" presId="urn:microsoft.com/office/officeart/2005/8/layout/hierarchy2"/>
    <dgm:cxn modelId="{B32E8855-AEA9-4CDC-80A8-94C8A75D174B}" type="presParOf" srcId="{4ACEAFE0-5928-4D1C-B7C8-20E1AC0F17CD}" destId="{4626D120-F7D3-4A57-B9A3-93399444442C}" srcOrd="0" destOrd="0" presId="urn:microsoft.com/office/officeart/2005/8/layout/hierarchy2"/>
    <dgm:cxn modelId="{86197045-72AE-4ACC-8C4E-E94AAB0B6108}" type="presParOf" srcId="{4ACEAFE0-5928-4D1C-B7C8-20E1AC0F17CD}" destId="{92BE788C-62B7-4489-8617-E1483C81DB2F}" srcOrd="1" destOrd="0" presId="urn:microsoft.com/office/officeart/2005/8/layout/hierarchy2"/>
    <dgm:cxn modelId="{80AA42E4-799B-4C4B-84AE-B231AF7C141A}" type="presParOf" srcId="{92BE788C-62B7-4489-8617-E1483C81DB2F}" destId="{B333F7AB-6DCD-4497-934F-DE6F87451D95}" srcOrd="0" destOrd="0" presId="urn:microsoft.com/office/officeart/2005/8/layout/hierarchy2"/>
    <dgm:cxn modelId="{C990D550-9C54-4DE9-A9F4-5AA9CBAE3F6A}" type="presParOf" srcId="{B333F7AB-6DCD-4497-934F-DE6F87451D95}" destId="{94BBB4BE-F517-4886-9691-8C59A8EA9A98}" srcOrd="0" destOrd="0" presId="urn:microsoft.com/office/officeart/2005/8/layout/hierarchy2"/>
    <dgm:cxn modelId="{0F506256-A3B1-4E5D-8A1B-E78FC52C1199}" type="presParOf" srcId="{92BE788C-62B7-4489-8617-E1483C81DB2F}" destId="{1B4153DE-9537-48E7-97B0-F5CE9EED3679}" srcOrd="1" destOrd="0" presId="urn:microsoft.com/office/officeart/2005/8/layout/hierarchy2"/>
    <dgm:cxn modelId="{A84D7381-8083-4779-8CFB-6B397C6061F3}" type="presParOf" srcId="{1B4153DE-9537-48E7-97B0-F5CE9EED3679}" destId="{8653F19B-0743-454E-BDF5-1072CADD2F86}" srcOrd="0" destOrd="0" presId="urn:microsoft.com/office/officeart/2005/8/layout/hierarchy2"/>
    <dgm:cxn modelId="{81FB72DB-457B-4875-94E7-0743470FD2CE}" type="presParOf" srcId="{1B4153DE-9537-48E7-97B0-F5CE9EED3679}" destId="{5E5C8B16-DCE4-46B1-80F7-B1F1CBA7FADE}" srcOrd="1" destOrd="0" presId="urn:microsoft.com/office/officeart/2005/8/layout/hierarchy2"/>
    <dgm:cxn modelId="{3C54978D-5DBD-4E13-8C5B-CF737E5DA32C}" type="presParOf" srcId="{2E4DD408-8267-49A4-8CCB-5827E6643829}" destId="{209D8828-7422-4280-AAC0-03D32C51146F}" srcOrd="1" destOrd="0" presId="urn:microsoft.com/office/officeart/2005/8/layout/hierarchy2"/>
    <dgm:cxn modelId="{0A19B722-6932-44D8-B2D7-E5AA268D0853}" type="presParOf" srcId="{209D8828-7422-4280-AAC0-03D32C51146F}" destId="{1C7BDEA8-C5A4-4AC5-9A36-1436135E731E}" srcOrd="0" destOrd="0" presId="urn:microsoft.com/office/officeart/2005/8/layout/hierarchy2"/>
    <dgm:cxn modelId="{0EFE8D41-AF56-45AF-A78B-BC1A4871A07E}" type="presParOf" srcId="{209D8828-7422-4280-AAC0-03D32C51146F}" destId="{F16BB996-11DD-4B2C-AD8A-F3717C103363}" srcOrd="1" destOrd="0" presId="urn:microsoft.com/office/officeart/2005/8/layout/hierarchy2"/>
    <dgm:cxn modelId="{513B8188-ED64-4A15-9956-47DBB896BCA2}" type="presParOf" srcId="{F16BB996-11DD-4B2C-AD8A-F3717C103363}" destId="{07D92499-34CF-4FD4-9002-E95675B91E7E}" srcOrd="0" destOrd="0" presId="urn:microsoft.com/office/officeart/2005/8/layout/hierarchy2"/>
    <dgm:cxn modelId="{147A48CA-0D30-4774-ADDF-4713F95966D1}" type="presParOf" srcId="{07D92499-34CF-4FD4-9002-E95675B91E7E}" destId="{EB7DBC1B-CC88-4693-8CF4-FBE4D7863CF4}" srcOrd="0" destOrd="0" presId="urn:microsoft.com/office/officeart/2005/8/layout/hierarchy2"/>
    <dgm:cxn modelId="{C6F0E5A5-9EE8-4A2E-9CC8-B24FCAE1D721}" type="presParOf" srcId="{F16BB996-11DD-4B2C-AD8A-F3717C103363}" destId="{22EA6BC7-0285-4FBD-B1D1-B4928EBCEAFB}" srcOrd="1" destOrd="0" presId="urn:microsoft.com/office/officeart/2005/8/layout/hierarchy2"/>
    <dgm:cxn modelId="{2B8B85FE-8729-45FF-B6CE-439C3B848176}" type="presParOf" srcId="{22EA6BC7-0285-4FBD-B1D1-B4928EBCEAFB}" destId="{98608BD3-0B2D-490C-B701-91FE132B3CD0}" srcOrd="0" destOrd="0" presId="urn:microsoft.com/office/officeart/2005/8/layout/hierarchy2"/>
    <dgm:cxn modelId="{94204416-12DD-402A-8393-15F18AE48656}" type="presParOf" srcId="{22EA6BC7-0285-4FBD-B1D1-B4928EBCEAFB}" destId="{18B940F1-AAAE-47BF-9CD2-A2E0E20A8D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8FA131-57DF-4F73-B738-14C2C7EEA5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00B9730-FC40-4026-9D8F-AB826DEE49E6}">
      <dgm:prSet phldrT="[Tekst]"/>
      <dgm:spPr/>
      <dgm:t>
        <a:bodyPr/>
        <a:lstStyle/>
        <a:p>
          <a:r>
            <a:rPr lang="hr-HR" dirty="0"/>
            <a:t>Organizacijska</a:t>
          </a:r>
        </a:p>
      </dgm:t>
    </dgm:pt>
    <dgm:pt modelId="{3390CD96-D6AE-47CB-A2AB-0C5051909E77}" type="parTrans" cxnId="{4FBCD1E0-C144-4DC9-8466-03B763B438AB}">
      <dgm:prSet/>
      <dgm:spPr/>
      <dgm:t>
        <a:bodyPr/>
        <a:lstStyle/>
        <a:p>
          <a:endParaRPr lang="hr-HR"/>
        </a:p>
      </dgm:t>
    </dgm:pt>
    <dgm:pt modelId="{76B22230-F820-494B-9DFD-02FAA80A35C3}" type="sibTrans" cxnId="{4FBCD1E0-C144-4DC9-8466-03B763B438AB}">
      <dgm:prSet/>
      <dgm:spPr/>
      <dgm:t>
        <a:bodyPr/>
        <a:lstStyle/>
        <a:p>
          <a:endParaRPr lang="hr-HR"/>
        </a:p>
      </dgm:t>
    </dgm:pt>
    <dgm:pt modelId="{4815CBCD-2755-405B-98FD-E74ACBFDFB81}">
      <dgm:prSet phldrT="[Teks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005B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r>
            <a:rPr lang="hr-H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Programska</a:t>
          </a:r>
        </a:p>
      </dgm:t>
    </dgm:pt>
    <dgm:pt modelId="{6FF159C7-27BF-4636-B73D-C8DF3AF5C554}" type="parTrans" cxnId="{F678C6A6-A34E-4677-9735-2CFE38973C50}">
      <dgm:prSet/>
      <dgm:spPr/>
      <dgm:t>
        <a:bodyPr/>
        <a:lstStyle/>
        <a:p>
          <a:endParaRPr lang="hr-HR"/>
        </a:p>
      </dgm:t>
    </dgm:pt>
    <dgm:pt modelId="{672FA4A7-747D-406E-8D25-39426A6736D9}" type="sibTrans" cxnId="{F678C6A6-A34E-4677-9735-2CFE38973C50}">
      <dgm:prSet/>
      <dgm:spPr/>
      <dgm:t>
        <a:bodyPr/>
        <a:lstStyle/>
        <a:p>
          <a:endParaRPr lang="hr-HR"/>
        </a:p>
      </dgm:t>
    </dgm:pt>
    <dgm:pt modelId="{A89CDD79-33DE-4A16-9829-FDAED97D0432}">
      <dgm:prSet phldrT="[Tekst]"/>
      <dgm:spPr/>
      <dgm:t>
        <a:bodyPr/>
        <a:lstStyle/>
        <a:p>
          <a:r>
            <a:rPr lang="hr-HR" dirty="0"/>
            <a:t>Funkcijska</a:t>
          </a:r>
        </a:p>
      </dgm:t>
    </dgm:pt>
    <dgm:pt modelId="{ECBF8533-60D4-4863-A68F-998FB190541F}" type="parTrans" cxnId="{03221639-B15E-4D90-9A26-2AE8FD3193E2}">
      <dgm:prSet/>
      <dgm:spPr/>
      <dgm:t>
        <a:bodyPr/>
        <a:lstStyle/>
        <a:p>
          <a:endParaRPr lang="hr-HR"/>
        </a:p>
      </dgm:t>
    </dgm:pt>
    <dgm:pt modelId="{44419D5E-AA1B-4DD0-BF16-EFD65F62E7F8}" type="sibTrans" cxnId="{03221639-B15E-4D90-9A26-2AE8FD3193E2}">
      <dgm:prSet/>
      <dgm:spPr/>
      <dgm:t>
        <a:bodyPr/>
        <a:lstStyle/>
        <a:p>
          <a:endParaRPr lang="hr-HR"/>
        </a:p>
      </dgm:t>
    </dgm:pt>
    <dgm:pt modelId="{947FF026-F3F6-48D0-8581-83A79341A05D}">
      <dgm:prSet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hr-HR" dirty="0"/>
            <a:t>Ekonomska</a:t>
          </a:r>
        </a:p>
      </dgm:t>
    </dgm:pt>
    <dgm:pt modelId="{2E842FCB-BDF0-4D75-B06B-A60E3723FAE2}" type="parTrans" cxnId="{0DABA781-628E-45C6-9923-38EC1DFB07E3}">
      <dgm:prSet/>
      <dgm:spPr/>
      <dgm:t>
        <a:bodyPr/>
        <a:lstStyle/>
        <a:p>
          <a:endParaRPr lang="hr-HR"/>
        </a:p>
      </dgm:t>
    </dgm:pt>
    <dgm:pt modelId="{27348F98-33D2-4976-94A9-4E7CDB07A8B2}" type="sibTrans" cxnId="{0DABA781-628E-45C6-9923-38EC1DFB07E3}">
      <dgm:prSet/>
      <dgm:spPr/>
      <dgm:t>
        <a:bodyPr/>
        <a:lstStyle/>
        <a:p>
          <a:endParaRPr lang="hr-HR"/>
        </a:p>
      </dgm:t>
    </dgm:pt>
    <dgm:pt modelId="{BC2DB39A-3DAA-40A4-86F8-DEDC12186860}">
      <dgm:prSet/>
      <dgm:spPr/>
      <dgm:t>
        <a:bodyPr/>
        <a:lstStyle/>
        <a:p>
          <a:r>
            <a:rPr lang="hr-HR" dirty="0"/>
            <a:t>Lokacijska</a:t>
          </a:r>
        </a:p>
      </dgm:t>
    </dgm:pt>
    <dgm:pt modelId="{CA2DF150-E877-4CC4-8675-776BA82D473A}" type="parTrans" cxnId="{2974C0C9-9DA1-43D4-B7A1-E39DAE28F569}">
      <dgm:prSet/>
      <dgm:spPr/>
      <dgm:t>
        <a:bodyPr/>
        <a:lstStyle/>
        <a:p>
          <a:endParaRPr lang="hr-HR"/>
        </a:p>
      </dgm:t>
    </dgm:pt>
    <dgm:pt modelId="{1D509374-DB5E-440B-AB1B-C5668F171630}" type="sibTrans" cxnId="{2974C0C9-9DA1-43D4-B7A1-E39DAE28F569}">
      <dgm:prSet/>
      <dgm:spPr/>
      <dgm:t>
        <a:bodyPr/>
        <a:lstStyle/>
        <a:p>
          <a:endParaRPr lang="hr-HR"/>
        </a:p>
      </dgm:t>
    </dgm:pt>
    <dgm:pt modelId="{0B7835B2-CB0C-4B86-9EA2-61B3FBA16E0D}">
      <dgm:prSet/>
      <dgm:spPr/>
      <dgm:t>
        <a:bodyPr/>
        <a:lstStyle/>
        <a:p>
          <a:r>
            <a:rPr lang="hr-HR" dirty="0"/>
            <a:t>Izvori financiranja</a:t>
          </a:r>
        </a:p>
      </dgm:t>
    </dgm:pt>
    <dgm:pt modelId="{DA625AC4-F2D2-4A65-83D9-8D77913274C6}" type="parTrans" cxnId="{1FC4A437-6504-4CFE-A9F1-FC3F05FA3A7C}">
      <dgm:prSet/>
      <dgm:spPr/>
      <dgm:t>
        <a:bodyPr/>
        <a:lstStyle/>
        <a:p>
          <a:endParaRPr lang="hr-HR"/>
        </a:p>
      </dgm:t>
    </dgm:pt>
    <dgm:pt modelId="{35FFF6AD-BB22-49F1-AD07-0E0FD3CBF08E}" type="sibTrans" cxnId="{1FC4A437-6504-4CFE-A9F1-FC3F05FA3A7C}">
      <dgm:prSet/>
      <dgm:spPr/>
      <dgm:t>
        <a:bodyPr/>
        <a:lstStyle/>
        <a:p>
          <a:endParaRPr lang="hr-HR"/>
        </a:p>
      </dgm:t>
    </dgm:pt>
    <dgm:pt modelId="{CAB6259B-0802-4376-8B28-3105A6263901}" type="pres">
      <dgm:prSet presAssocID="{ED8FA131-57DF-4F73-B738-14C2C7EEA569}" presName="compositeShape" presStyleCnt="0">
        <dgm:presLayoutVars>
          <dgm:dir/>
          <dgm:resizeHandles/>
        </dgm:presLayoutVars>
      </dgm:prSet>
      <dgm:spPr/>
    </dgm:pt>
    <dgm:pt modelId="{843B8062-4E1E-4DD7-B93B-8557A9CCEE0F}" type="pres">
      <dgm:prSet presAssocID="{ED8FA131-57DF-4F73-B738-14C2C7EEA569}" presName="pyramid" presStyleLbl="node1" presStyleIdx="0" presStyleCnt="1" custLinFactNeighborX="1250" custLinFactNeighborY="-977"/>
      <dgm:spPr/>
    </dgm:pt>
    <dgm:pt modelId="{F8095118-D3FE-4C51-9D69-305F1AB310A0}" type="pres">
      <dgm:prSet presAssocID="{ED8FA131-57DF-4F73-B738-14C2C7EEA569}" presName="theList" presStyleCnt="0"/>
      <dgm:spPr/>
    </dgm:pt>
    <dgm:pt modelId="{A39866FC-7E6E-4CDE-8051-5473C570B3E2}" type="pres">
      <dgm:prSet presAssocID="{C00B9730-FC40-4026-9D8F-AB826DEE49E6}" presName="aNode" presStyleLbl="fgAcc1" presStyleIdx="0" presStyleCnt="6" custLinFactNeighborX="721" custLinFactNeighborY="-24740">
        <dgm:presLayoutVars>
          <dgm:bulletEnabled val="1"/>
        </dgm:presLayoutVars>
      </dgm:prSet>
      <dgm:spPr/>
    </dgm:pt>
    <dgm:pt modelId="{D965576A-A49A-4C3F-B0E5-911A98E37F8C}" type="pres">
      <dgm:prSet presAssocID="{C00B9730-FC40-4026-9D8F-AB826DEE49E6}" presName="aSpace" presStyleCnt="0"/>
      <dgm:spPr/>
    </dgm:pt>
    <dgm:pt modelId="{3FC4447B-4D8F-478D-A19F-8D31B8B7A8B2}" type="pres">
      <dgm:prSet presAssocID="{4815CBCD-2755-405B-98FD-E74ACBFDFB81}" presName="aNode" presStyleLbl="fgAcc1" presStyleIdx="1" presStyleCnt="6">
        <dgm:presLayoutVars>
          <dgm:bulletEnabled val="1"/>
        </dgm:presLayoutVars>
      </dgm:prSet>
      <dgm:spPr>
        <a:xfrm>
          <a:off x="1228723" y="474860"/>
          <a:ext cx="1320800" cy="240506"/>
        </a:xfrm>
        <a:prstGeom prst="roundRect">
          <a:avLst/>
        </a:prstGeom>
      </dgm:spPr>
    </dgm:pt>
    <dgm:pt modelId="{7571061D-D693-4753-BE83-98B349FB0290}" type="pres">
      <dgm:prSet presAssocID="{4815CBCD-2755-405B-98FD-E74ACBFDFB81}" presName="aSpace" presStyleCnt="0"/>
      <dgm:spPr/>
    </dgm:pt>
    <dgm:pt modelId="{872486CC-8DF3-43F0-8E89-30610FA5F201}" type="pres">
      <dgm:prSet presAssocID="{A89CDD79-33DE-4A16-9829-FDAED97D0432}" presName="aNode" presStyleLbl="fgAcc1" presStyleIdx="2" presStyleCnt="6">
        <dgm:presLayoutVars>
          <dgm:bulletEnabled val="1"/>
        </dgm:presLayoutVars>
      </dgm:prSet>
      <dgm:spPr/>
    </dgm:pt>
    <dgm:pt modelId="{5B6DA6A1-926B-47B1-8D8C-2369EDA271CD}" type="pres">
      <dgm:prSet presAssocID="{A89CDD79-33DE-4A16-9829-FDAED97D0432}" presName="aSpace" presStyleCnt="0"/>
      <dgm:spPr/>
    </dgm:pt>
    <dgm:pt modelId="{1F8B69DA-3F79-44F7-A686-512E3F645CBB}" type="pres">
      <dgm:prSet presAssocID="{947FF026-F3F6-48D0-8581-83A79341A05D}" presName="aNode" presStyleLbl="fgAcc1" presStyleIdx="3" presStyleCnt="6">
        <dgm:presLayoutVars>
          <dgm:bulletEnabled val="1"/>
        </dgm:presLayoutVars>
      </dgm:prSet>
      <dgm:spPr/>
    </dgm:pt>
    <dgm:pt modelId="{A4AA5B8B-1B00-4E8C-A8ED-A5B779173E87}" type="pres">
      <dgm:prSet presAssocID="{947FF026-F3F6-48D0-8581-83A79341A05D}" presName="aSpace" presStyleCnt="0"/>
      <dgm:spPr/>
    </dgm:pt>
    <dgm:pt modelId="{4652B002-26E7-4CA0-B0A7-1FD4ED0BED92}" type="pres">
      <dgm:prSet presAssocID="{BC2DB39A-3DAA-40A4-86F8-DEDC12186860}" presName="aNode" presStyleLbl="fgAcc1" presStyleIdx="4" presStyleCnt="6">
        <dgm:presLayoutVars>
          <dgm:bulletEnabled val="1"/>
        </dgm:presLayoutVars>
      </dgm:prSet>
      <dgm:spPr/>
    </dgm:pt>
    <dgm:pt modelId="{D0870750-90F4-4591-BF8D-0A4262E6C5D7}" type="pres">
      <dgm:prSet presAssocID="{BC2DB39A-3DAA-40A4-86F8-DEDC12186860}" presName="aSpace" presStyleCnt="0"/>
      <dgm:spPr/>
    </dgm:pt>
    <dgm:pt modelId="{8D0BFC5F-E2DB-48FF-9755-43010A2C512D}" type="pres">
      <dgm:prSet presAssocID="{0B7835B2-CB0C-4B86-9EA2-61B3FBA16E0D}" presName="aNode" presStyleLbl="fgAcc1" presStyleIdx="5" presStyleCnt="6">
        <dgm:presLayoutVars>
          <dgm:bulletEnabled val="1"/>
        </dgm:presLayoutVars>
      </dgm:prSet>
      <dgm:spPr/>
    </dgm:pt>
    <dgm:pt modelId="{512834DA-7935-44C8-AE28-434A3E938B9E}" type="pres">
      <dgm:prSet presAssocID="{0B7835B2-CB0C-4B86-9EA2-61B3FBA16E0D}" presName="aSpace" presStyleCnt="0"/>
      <dgm:spPr/>
    </dgm:pt>
  </dgm:ptLst>
  <dgm:cxnLst>
    <dgm:cxn modelId="{1FC4A437-6504-4CFE-A9F1-FC3F05FA3A7C}" srcId="{ED8FA131-57DF-4F73-B738-14C2C7EEA569}" destId="{0B7835B2-CB0C-4B86-9EA2-61B3FBA16E0D}" srcOrd="5" destOrd="0" parTransId="{DA625AC4-F2D2-4A65-83D9-8D77913274C6}" sibTransId="{35FFF6AD-BB22-49F1-AD07-0E0FD3CBF08E}"/>
    <dgm:cxn modelId="{03221639-B15E-4D90-9A26-2AE8FD3193E2}" srcId="{ED8FA131-57DF-4F73-B738-14C2C7EEA569}" destId="{A89CDD79-33DE-4A16-9829-FDAED97D0432}" srcOrd="2" destOrd="0" parTransId="{ECBF8533-60D4-4863-A68F-998FB190541F}" sibTransId="{44419D5E-AA1B-4DD0-BF16-EFD65F62E7F8}"/>
    <dgm:cxn modelId="{0DABA781-628E-45C6-9923-38EC1DFB07E3}" srcId="{ED8FA131-57DF-4F73-B738-14C2C7EEA569}" destId="{947FF026-F3F6-48D0-8581-83A79341A05D}" srcOrd="3" destOrd="0" parTransId="{2E842FCB-BDF0-4D75-B06B-A60E3723FAE2}" sibTransId="{27348F98-33D2-4976-94A9-4E7CDB07A8B2}"/>
    <dgm:cxn modelId="{AAA6C184-0625-4153-95BD-76B477179618}" type="presOf" srcId="{C00B9730-FC40-4026-9D8F-AB826DEE49E6}" destId="{A39866FC-7E6E-4CDE-8051-5473C570B3E2}" srcOrd="0" destOrd="0" presId="urn:microsoft.com/office/officeart/2005/8/layout/pyramid2"/>
    <dgm:cxn modelId="{D3669E8B-6745-4D4C-9501-0BB322EA8A1F}" type="presOf" srcId="{A89CDD79-33DE-4A16-9829-FDAED97D0432}" destId="{872486CC-8DF3-43F0-8E89-30610FA5F201}" srcOrd="0" destOrd="0" presId="urn:microsoft.com/office/officeart/2005/8/layout/pyramid2"/>
    <dgm:cxn modelId="{F4366091-DB28-4B4F-9D51-D2D5BE37CEB8}" type="presOf" srcId="{4815CBCD-2755-405B-98FD-E74ACBFDFB81}" destId="{3FC4447B-4D8F-478D-A19F-8D31B8B7A8B2}" srcOrd="0" destOrd="0" presId="urn:microsoft.com/office/officeart/2005/8/layout/pyramid2"/>
    <dgm:cxn modelId="{2E1DEA9F-1F41-4F4A-80DE-CE24AAC32FBC}" type="presOf" srcId="{0B7835B2-CB0C-4B86-9EA2-61B3FBA16E0D}" destId="{8D0BFC5F-E2DB-48FF-9755-43010A2C512D}" srcOrd="0" destOrd="0" presId="urn:microsoft.com/office/officeart/2005/8/layout/pyramid2"/>
    <dgm:cxn modelId="{F678C6A6-A34E-4677-9735-2CFE38973C50}" srcId="{ED8FA131-57DF-4F73-B738-14C2C7EEA569}" destId="{4815CBCD-2755-405B-98FD-E74ACBFDFB81}" srcOrd="1" destOrd="0" parTransId="{6FF159C7-27BF-4636-B73D-C8DF3AF5C554}" sibTransId="{672FA4A7-747D-406E-8D25-39426A6736D9}"/>
    <dgm:cxn modelId="{E270FFC8-9E16-46D5-83CB-273A5C961487}" type="presOf" srcId="{947FF026-F3F6-48D0-8581-83A79341A05D}" destId="{1F8B69DA-3F79-44F7-A686-512E3F645CBB}" srcOrd="0" destOrd="0" presId="urn:microsoft.com/office/officeart/2005/8/layout/pyramid2"/>
    <dgm:cxn modelId="{2974C0C9-9DA1-43D4-B7A1-E39DAE28F569}" srcId="{ED8FA131-57DF-4F73-B738-14C2C7EEA569}" destId="{BC2DB39A-3DAA-40A4-86F8-DEDC12186860}" srcOrd="4" destOrd="0" parTransId="{CA2DF150-E877-4CC4-8675-776BA82D473A}" sibTransId="{1D509374-DB5E-440B-AB1B-C5668F171630}"/>
    <dgm:cxn modelId="{0943C2D0-AFA3-4ABC-96CF-7D37448786BD}" type="presOf" srcId="{ED8FA131-57DF-4F73-B738-14C2C7EEA569}" destId="{CAB6259B-0802-4376-8B28-3105A6263901}" srcOrd="0" destOrd="0" presId="urn:microsoft.com/office/officeart/2005/8/layout/pyramid2"/>
    <dgm:cxn modelId="{4FBCD1E0-C144-4DC9-8466-03B763B438AB}" srcId="{ED8FA131-57DF-4F73-B738-14C2C7EEA569}" destId="{C00B9730-FC40-4026-9D8F-AB826DEE49E6}" srcOrd="0" destOrd="0" parTransId="{3390CD96-D6AE-47CB-A2AB-0C5051909E77}" sibTransId="{76B22230-F820-494B-9DFD-02FAA80A35C3}"/>
    <dgm:cxn modelId="{C9C1B2F8-9FBC-4BD5-BB80-CF089BF675FA}" type="presOf" srcId="{BC2DB39A-3DAA-40A4-86F8-DEDC12186860}" destId="{4652B002-26E7-4CA0-B0A7-1FD4ED0BED92}" srcOrd="0" destOrd="0" presId="urn:microsoft.com/office/officeart/2005/8/layout/pyramid2"/>
    <dgm:cxn modelId="{1B776DAB-E7C7-4ED9-B27F-B803BB7DC5B8}" type="presParOf" srcId="{CAB6259B-0802-4376-8B28-3105A6263901}" destId="{843B8062-4E1E-4DD7-B93B-8557A9CCEE0F}" srcOrd="0" destOrd="0" presId="urn:microsoft.com/office/officeart/2005/8/layout/pyramid2"/>
    <dgm:cxn modelId="{0BC2AC15-FDCC-4620-A9D4-065C4EF49011}" type="presParOf" srcId="{CAB6259B-0802-4376-8B28-3105A6263901}" destId="{F8095118-D3FE-4C51-9D69-305F1AB310A0}" srcOrd="1" destOrd="0" presId="urn:microsoft.com/office/officeart/2005/8/layout/pyramid2"/>
    <dgm:cxn modelId="{538849F9-E79A-46D2-AF70-166537C7AEC4}" type="presParOf" srcId="{F8095118-D3FE-4C51-9D69-305F1AB310A0}" destId="{A39866FC-7E6E-4CDE-8051-5473C570B3E2}" srcOrd="0" destOrd="0" presId="urn:microsoft.com/office/officeart/2005/8/layout/pyramid2"/>
    <dgm:cxn modelId="{5B0B0B54-A7DD-479F-910B-17258F2FED26}" type="presParOf" srcId="{F8095118-D3FE-4C51-9D69-305F1AB310A0}" destId="{D965576A-A49A-4C3F-B0E5-911A98E37F8C}" srcOrd="1" destOrd="0" presId="urn:microsoft.com/office/officeart/2005/8/layout/pyramid2"/>
    <dgm:cxn modelId="{61F7902E-AC24-4504-AFB5-8FE1E78FBA96}" type="presParOf" srcId="{F8095118-D3FE-4C51-9D69-305F1AB310A0}" destId="{3FC4447B-4D8F-478D-A19F-8D31B8B7A8B2}" srcOrd="2" destOrd="0" presId="urn:microsoft.com/office/officeart/2005/8/layout/pyramid2"/>
    <dgm:cxn modelId="{8CB5608F-78B7-43FB-A11C-9EF94AD1E921}" type="presParOf" srcId="{F8095118-D3FE-4C51-9D69-305F1AB310A0}" destId="{7571061D-D693-4753-BE83-98B349FB0290}" srcOrd="3" destOrd="0" presId="urn:microsoft.com/office/officeart/2005/8/layout/pyramid2"/>
    <dgm:cxn modelId="{C27C1931-1A53-4846-B5C6-D86903D8256F}" type="presParOf" srcId="{F8095118-D3FE-4C51-9D69-305F1AB310A0}" destId="{872486CC-8DF3-43F0-8E89-30610FA5F201}" srcOrd="4" destOrd="0" presId="urn:microsoft.com/office/officeart/2005/8/layout/pyramid2"/>
    <dgm:cxn modelId="{5FD3FE4C-5082-4D76-8C46-26D54BE877A3}" type="presParOf" srcId="{F8095118-D3FE-4C51-9D69-305F1AB310A0}" destId="{5B6DA6A1-926B-47B1-8D8C-2369EDA271CD}" srcOrd="5" destOrd="0" presId="urn:microsoft.com/office/officeart/2005/8/layout/pyramid2"/>
    <dgm:cxn modelId="{64B66008-F40B-4B05-A3C0-02978897040B}" type="presParOf" srcId="{F8095118-D3FE-4C51-9D69-305F1AB310A0}" destId="{1F8B69DA-3F79-44F7-A686-512E3F645CBB}" srcOrd="6" destOrd="0" presId="urn:microsoft.com/office/officeart/2005/8/layout/pyramid2"/>
    <dgm:cxn modelId="{CD6A3B35-63A3-4CC5-9A82-3E2263C96208}" type="presParOf" srcId="{F8095118-D3FE-4C51-9D69-305F1AB310A0}" destId="{A4AA5B8B-1B00-4E8C-A8ED-A5B779173E87}" srcOrd="7" destOrd="0" presId="urn:microsoft.com/office/officeart/2005/8/layout/pyramid2"/>
    <dgm:cxn modelId="{988318B6-FEDE-474E-9D5E-0493122E4E0D}" type="presParOf" srcId="{F8095118-D3FE-4C51-9D69-305F1AB310A0}" destId="{4652B002-26E7-4CA0-B0A7-1FD4ED0BED92}" srcOrd="8" destOrd="0" presId="urn:microsoft.com/office/officeart/2005/8/layout/pyramid2"/>
    <dgm:cxn modelId="{024C8241-C0D5-44F2-9DDB-A55CA34E96FF}" type="presParOf" srcId="{F8095118-D3FE-4C51-9D69-305F1AB310A0}" destId="{D0870750-90F4-4591-BF8D-0A4262E6C5D7}" srcOrd="9" destOrd="0" presId="urn:microsoft.com/office/officeart/2005/8/layout/pyramid2"/>
    <dgm:cxn modelId="{09A6D476-6802-4A39-A018-CF3F466E6444}" type="presParOf" srcId="{F8095118-D3FE-4C51-9D69-305F1AB310A0}" destId="{8D0BFC5F-E2DB-48FF-9755-43010A2C512D}" srcOrd="10" destOrd="0" presId="urn:microsoft.com/office/officeart/2005/8/layout/pyramid2"/>
    <dgm:cxn modelId="{7CE06D3B-1EDD-44AB-A952-7C8F7955BBE8}" type="presParOf" srcId="{F8095118-D3FE-4C51-9D69-305F1AB310A0}" destId="{512834DA-7935-44C8-AE28-434A3E938B9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70928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2762245" y="393707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Organizacijska</a:t>
          </a:r>
        </a:p>
      </dsp:txBody>
      <dsp:txXfrm>
        <a:off x="2785726" y="417188"/>
        <a:ext cx="2594638" cy="434050"/>
      </dsp:txXfrm>
    </dsp:sp>
    <dsp:sp modelId="{3FC4447B-4D8F-478D-A19F-8D31B8B7A8B2}">
      <dsp:nvSpPr>
        <dsp:cNvPr id="0" name=""/>
        <dsp:cNvSpPr/>
      </dsp:nvSpPr>
      <dsp:spPr>
        <a:xfrm>
          <a:off x="2743199" y="949721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Programska</a:t>
          </a:r>
        </a:p>
      </dsp:txBody>
      <dsp:txXfrm>
        <a:off x="2766680" y="973202"/>
        <a:ext cx="2594638" cy="434050"/>
      </dsp:txXfrm>
    </dsp:sp>
    <dsp:sp modelId="{872486CC-8DF3-43F0-8E89-30610FA5F201}">
      <dsp:nvSpPr>
        <dsp:cNvPr id="0" name=""/>
        <dsp:cNvSpPr/>
      </dsp:nvSpPr>
      <dsp:spPr>
        <a:xfrm>
          <a:off x="2743199" y="1490860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Funkcijska</a:t>
          </a:r>
        </a:p>
      </dsp:txBody>
      <dsp:txXfrm>
        <a:off x="2766680" y="1514341"/>
        <a:ext cx="2594638" cy="434050"/>
      </dsp:txXfrm>
    </dsp:sp>
    <dsp:sp modelId="{1F8B69DA-3F79-44F7-A686-512E3F645CBB}">
      <dsp:nvSpPr>
        <dsp:cNvPr id="0" name=""/>
        <dsp:cNvSpPr/>
      </dsp:nvSpPr>
      <dsp:spPr>
        <a:xfrm>
          <a:off x="2743199" y="2032000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Ekonomska</a:t>
          </a:r>
        </a:p>
      </dsp:txBody>
      <dsp:txXfrm>
        <a:off x="2766680" y="2055481"/>
        <a:ext cx="2594638" cy="434050"/>
      </dsp:txXfrm>
    </dsp:sp>
    <dsp:sp modelId="{4652B002-26E7-4CA0-B0A7-1FD4ED0BED92}">
      <dsp:nvSpPr>
        <dsp:cNvPr id="0" name=""/>
        <dsp:cNvSpPr/>
      </dsp:nvSpPr>
      <dsp:spPr>
        <a:xfrm>
          <a:off x="2743199" y="2573139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Lokacijska</a:t>
          </a:r>
        </a:p>
      </dsp:txBody>
      <dsp:txXfrm>
        <a:off x="2766680" y="2596620"/>
        <a:ext cx="2594638" cy="434050"/>
      </dsp:txXfrm>
    </dsp:sp>
    <dsp:sp modelId="{31DAD3E6-45A9-4B58-A27E-AEEEA92F81C6}">
      <dsp:nvSpPr>
        <dsp:cNvPr id="0" name=""/>
        <dsp:cNvSpPr/>
      </dsp:nvSpPr>
      <dsp:spPr>
        <a:xfrm>
          <a:off x="2743199" y="3114278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Izvori financiranja</a:t>
          </a:r>
        </a:p>
      </dsp:txBody>
      <dsp:txXfrm>
        <a:off x="2766680" y="3137759"/>
        <a:ext cx="2594638" cy="434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30024" y="0"/>
          <a:ext cx="2401954" cy="25363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1200977" y="245716"/>
          <a:ext cx="1561270" cy="300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Organizacijska</a:t>
          </a:r>
        </a:p>
      </dsp:txBody>
      <dsp:txXfrm>
        <a:off x="1215632" y="260371"/>
        <a:ext cx="1531960" cy="270893"/>
      </dsp:txXfrm>
    </dsp:sp>
    <dsp:sp modelId="{3FC4447B-4D8F-478D-A19F-8D31B8B7A8B2}">
      <dsp:nvSpPr>
        <dsp:cNvPr id="0" name=""/>
        <dsp:cNvSpPr/>
      </dsp:nvSpPr>
      <dsp:spPr>
        <a:xfrm>
          <a:off x="1200977" y="592729"/>
          <a:ext cx="1561270" cy="300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Programska</a:t>
          </a:r>
        </a:p>
      </dsp:txBody>
      <dsp:txXfrm>
        <a:off x="1215632" y="607384"/>
        <a:ext cx="1531960" cy="270893"/>
      </dsp:txXfrm>
    </dsp:sp>
    <dsp:sp modelId="{872486CC-8DF3-43F0-8E89-30610FA5F201}">
      <dsp:nvSpPr>
        <dsp:cNvPr id="0" name=""/>
        <dsp:cNvSpPr/>
      </dsp:nvSpPr>
      <dsp:spPr>
        <a:xfrm>
          <a:off x="1195559" y="949533"/>
          <a:ext cx="1561270" cy="300203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005B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Funkcijska</a:t>
          </a:r>
        </a:p>
      </dsp:txBody>
      <dsp:txXfrm>
        <a:off x="1210214" y="964188"/>
        <a:ext cx="1531960" cy="270893"/>
      </dsp:txXfrm>
    </dsp:sp>
    <dsp:sp modelId="{1F8B69DA-3F79-44F7-A686-512E3F645CBB}">
      <dsp:nvSpPr>
        <dsp:cNvPr id="0" name=""/>
        <dsp:cNvSpPr/>
      </dsp:nvSpPr>
      <dsp:spPr>
        <a:xfrm>
          <a:off x="1200977" y="1268188"/>
          <a:ext cx="1561270" cy="300203"/>
        </a:xfrm>
        <a:prstGeom prst="round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Ekonomska</a:t>
          </a:r>
        </a:p>
      </dsp:txBody>
      <dsp:txXfrm>
        <a:off x="1215632" y="1282843"/>
        <a:ext cx="1531960" cy="270893"/>
      </dsp:txXfrm>
    </dsp:sp>
    <dsp:sp modelId="{4652B002-26E7-4CA0-B0A7-1FD4ED0BED92}">
      <dsp:nvSpPr>
        <dsp:cNvPr id="0" name=""/>
        <dsp:cNvSpPr/>
      </dsp:nvSpPr>
      <dsp:spPr>
        <a:xfrm>
          <a:off x="1200977" y="1605917"/>
          <a:ext cx="1561270" cy="300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Lokacijska</a:t>
          </a:r>
        </a:p>
      </dsp:txBody>
      <dsp:txXfrm>
        <a:off x="1215632" y="1620572"/>
        <a:ext cx="1531960" cy="270893"/>
      </dsp:txXfrm>
    </dsp:sp>
    <dsp:sp modelId="{AAE7DF78-09C5-426C-90EB-CB91EA5DBA58}">
      <dsp:nvSpPr>
        <dsp:cNvPr id="0" name=""/>
        <dsp:cNvSpPr/>
      </dsp:nvSpPr>
      <dsp:spPr>
        <a:xfrm>
          <a:off x="1200977" y="1943646"/>
          <a:ext cx="1561270" cy="300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Izvori financiranja</a:t>
          </a:r>
        </a:p>
      </dsp:txBody>
      <dsp:txXfrm>
        <a:off x="1215632" y="1958301"/>
        <a:ext cx="1531960" cy="270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37465" y="0"/>
          <a:ext cx="2997245" cy="32898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1498622" y="318706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Organizacijska</a:t>
          </a:r>
        </a:p>
      </dsp:txBody>
      <dsp:txXfrm>
        <a:off x="1517630" y="337714"/>
        <a:ext cx="1910193" cy="351363"/>
      </dsp:txXfrm>
    </dsp:sp>
    <dsp:sp modelId="{3FC4447B-4D8F-478D-A19F-8D31B8B7A8B2}">
      <dsp:nvSpPr>
        <dsp:cNvPr id="0" name=""/>
        <dsp:cNvSpPr/>
      </dsp:nvSpPr>
      <dsp:spPr>
        <a:xfrm>
          <a:off x="1498622" y="768799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Programska</a:t>
          </a:r>
        </a:p>
      </dsp:txBody>
      <dsp:txXfrm>
        <a:off x="1517630" y="787807"/>
        <a:ext cx="1910193" cy="351363"/>
      </dsp:txXfrm>
    </dsp:sp>
    <dsp:sp modelId="{872486CC-8DF3-43F0-8E89-30610FA5F201}">
      <dsp:nvSpPr>
        <dsp:cNvPr id="0" name=""/>
        <dsp:cNvSpPr/>
      </dsp:nvSpPr>
      <dsp:spPr>
        <a:xfrm>
          <a:off x="1498622" y="1206851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Funkcijska</a:t>
          </a:r>
        </a:p>
      </dsp:txBody>
      <dsp:txXfrm>
        <a:off x="1517630" y="1225859"/>
        <a:ext cx="1910193" cy="351363"/>
      </dsp:txXfrm>
    </dsp:sp>
    <dsp:sp modelId="{1F8B69DA-3F79-44F7-A686-512E3F645CBB}">
      <dsp:nvSpPr>
        <dsp:cNvPr id="0" name=""/>
        <dsp:cNvSpPr/>
      </dsp:nvSpPr>
      <dsp:spPr>
        <a:xfrm>
          <a:off x="1498622" y="1644904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Ekonomska</a:t>
          </a:r>
        </a:p>
      </dsp:txBody>
      <dsp:txXfrm>
        <a:off x="1517630" y="1663912"/>
        <a:ext cx="1910193" cy="351363"/>
      </dsp:txXfrm>
    </dsp:sp>
    <dsp:sp modelId="{4652B002-26E7-4CA0-B0A7-1FD4ED0BED92}">
      <dsp:nvSpPr>
        <dsp:cNvPr id="0" name=""/>
        <dsp:cNvSpPr/>
      </dsp:nvSpPr>
      <dsp:spPr>
        <a:xfrm>
          <a:off x="1498622" y="2082956"/>
          <a:ext cx="1948209" cy="389379"/>
        </a:xfrm>
        <a:prstGeom prst="round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Lokacijska</a:t>
          </a:r>
        </a:p>
      </dsp:txBody>
      <dsp:txXfrm>
        <a:off x="1517630" y="2101964"/>
        <a:ext cx="1910193" cy="351363"/>
      </dsp:txXfrm>
    </dsp:sp>
    <dsp:sp modelId="{AAE7DF78-09C5-426C-90EB-CB91EA5DBA58}">
      <dsp:nvSpPr>
        <dsp:cNvPr id="0" name=""/>
        <dsp:cNvSpPr/>
      </dsp:nvSpPr>
      <dsp:spPr>
        <a:xfrm>
          <a:off x="1498622" y="2521008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Izvori financiranja</a:t>
          </a:r>
        </a:p>
      </dsp:txBody>
      <dsp:txXfrm>
        <a:off x="1517630" y="2540016"/>
        <a:ext cx="1910193" cy="3513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6D120-F7D3-4A57-B9A3-93399444442C}">
      <dsp:nvSpPr>
        <dsp:cNvPr id="0" name=""/>
        <dsp:cNvSpPr/>
      </dsp:nvSpPr>
      <dsp:spPr>
        <a:xfrm>
          <a:off x="645296" y="1185"/>
          <a:ext cx="4792304" cy="121326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u="sng" kern="1200" dirty="0"/>
            <a:t>Skupine </a:t>
          </a:r>
          <a:r>
            <a:rPr lang="hr-HR" sz="2000" kern="1200" dirty="0"/>
            <a:t>prihoda i primitaka iz kojih se </a:t>
          </a:r>
          <a:r>
            <a:rPr lang="hr-HR" sz="2000" u="sng" kern="1200" dirty="0"/>
            <a:t>podmiruju</a:t>
          </a:r>
          <a:r>
            <a:rPr lang="hr-HR" sz="2000" kern="1200" dirty="0"/>
            <a:t> rashodi i izdatci određene vrste i utvrđene namjene</a:t>
          </a:r>
        </a:p>
      </dsp:txBody>
      <dsp:txXfrm>
        <a:off x="680831" y="36720"/>
        <a:ext cx="4721234" cy="11421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37465" y="0"/>
          <a:ext cx="2997245" cy="32898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1498622" y="318706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Organizacijska</a:t>
          </a:r>
        </a:p>
      </dsp:txBody>
      <dsp:txXfrm>
        <a:off x="1517630" y="337714"/>
        <a:ext cx="1910193" cy="351363"/>
      </dsp:txXfrm>
    </dsp:sp>
    <dsp:sp modelId="{3FC4447B-4D8F-478D-A19F-8D31B8B7A8B2}">
      <dsp:nvSpPr>
        <dsp:cNvPr id="0" name=""/>
        <dsp:cNvSpPr/>
      </dsp:nvSpPr>
      <dsp:spPr>
        <a:xfrm>
          <a:off x="1498622" y="768799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Programska</a:t>
          </a:r>
        </a:p>
      </dsp:txBody>
      <dsp:txXfrm>
        <a:off x="1517630" y="787807"/>
        <a:ext cx="1910193" cy="351363"/>
      </dsp:txXfrm>
    </dsp:sp>
    <dsp:sp modelId="{872486CC-8DF3-43F0-8E89-30610FA5F201}">
      <dsp:nvSpPr>
        <dsp:cNvPr id="0" name=""/>
        <dsp:cNvSpPr/>
      </dsp:nvSpPr>
      <dsp:spPr>
        <a:xfrm>
          <a:off x="1498622" y="1206851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Funkcijska</a:t>
          </a:r>
        </a:p>
      </dsp:txBody>
      <dsp:txXfrm>
        <a:off x="1517630" y="1225859"/>
        <a:ext cx="1910193" cy="351363"/>
      </dsp:txXfrm>
    </dsp:sp>
    <dsp:sp modelId="{1F8B69DA-3F79-44F7-A686-512E3F645CBB}">
      <dsp:nvSpPr>
        <dsp:cNvPr id="0" name=""/>
        <dsp:cNvSpPr/>
      </dsp:nvSpPr>
      <dsp:spPr>
        <a:xfrm>
          <a:off x="1498622" y="1644904"/>
          <a:ext cx="1948209" cy="389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Ekonomska</a:t>
          </a:r>
        </a:p>
      </dsp:txBody>
      <dsp:txXfrm>
        <a:off x="1517630" y="1663912"/>
        <a:ext cx="1910193" cy="351363"/>
      </dsp:txXfrm>
    </dsp:sp>
    <dsp:sp modelId="{4652B002-26E7-4CA0-B0A7-1FD4ED0BED92}">
      <dsp:nvSpPr>
        <dsp:cNvPr id="0" name=""/>
        <dsp:cNvSpPr/>
      </dsp:nvSpPr>
      <dsp:spPr>
        <a:xfrm>
          <a:off x="1498622" y="2082956"/>
          <a:ext cx="1948209" cy="389379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005B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Lokacijska</a:t>
          </a:r>
        </a:p>
      </dsp:txBody>
      <dsp:txXfrm>
        <a:off x="1517630" y="2101964"/>
        <a:ext cx="1910193" cy="351363"/>
      </dsp:txXfrm>
    </dsp:sp>
    <dsp:sp modelId="{AAE7DF78-09C5-426C-90EB-CB91EA5DBA58}">
      <dsp:nvSpPr>
        <dsp:cNvPr id="0" name=""/>
        <dsp:cNvSpPr/>
      </dsp:nvSpPr>
      <dsp:spPr>
        <a:xfrm>
          <a:off x="1498622" y="2521008"/>
          <a:ext cx="1948209" cy="389379"/>
        </a:xfrm>
        <a:prstGeom prst="round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Izvori financiranja</a:t>
          </a:r>
        </a:p>
      </dsp:txBody>
      <dsp:txXfrm>
        <a:off x="1517630" y="2540016"/>
        <a:ext cx="1910193" cy="351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312203" y="0"/>
          <a:ext cx="2703468" cy="27034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1642813" y="261903"/>
          <a:ext cx="1757254" cy="319980"/>
        </a:xfrm>
        <a:prstGeom prst="round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Organizacijska</a:t>
          </a:r>
        </a:p>
      </dsp:txBody>
      <dsp:txXfrm>
        <a:off x="1658433" y="277523"/>
        <a:ext cx="1726014" cy="288740"/>
      </dsp:txXfrm>
    </dsp:sp>
    <dsp:sp modelId="{3FC4447B-4D8F-478D-A19F-8D31B8B7A8B2}">
      <dsp:nvSpPr>
        <dsp:cNvPr id="0" name=""/>
        <dsp:cNvSpPr/>
      </dsp:nvSpPr>
      <dsp:spPr>
        <a:xfrm>
          <a:off x="1630143" y="631777"/>
          <a:ext cx="1757254" cy="3199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Programska</a:t>
          </a:r>
        </a:p>
      </dsp:txBody>
      <dsp:txXfrm>
        <a:off x="1645763" y="647397"/>
        <a:ext cx="1726014" cy="288740"/>
      </dsp:txXfrm>
    </dsp:sp>
    <dsp:sp modelId="{872486CC-8DF3-43F0-8E89-30610FA5F201}">
      <dsp:nvSpPr>
        <dsp:cNvPr id="0" name=""/>
        <dsp:cNvSpPr/>
      </dsp:nvSpPr>
      <dsp:spPr>
        <a:xfrm>
          <a:off x="1630143" y="991755"/>
          <a:ext cx="1757254" cy="3199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Funkcijska</a:t>
          </a:r>
        </a:p>
      </dsp:txBody>
      <dsp:txXfrm>
        <a:off x="1645763" y="1007375"/>
        <a:ext cx="1726014" cy="288740"/>
      </dsp:txXfrm>
    </dsp:sp>
    <dsp:sp modelId="{1F8B69DA-3F79-44F7-A686-512E3F645CBB}">
      <dsp:nvSpPr>
        <dsp:cNvPr id="0" name=""/>
        <dsp:cNvSpPr/>
      </dsp:nvSpPr>
      <dsp:spPr>
        <a:xfrm>
          <a:off x="1630143" y="1351734"/>
          <a:ext cx="1757254" cy="3199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Ekonomska</a:t>
          </a:r>
        </a:p>
      </dsp:txBody>
      <dsp:txXfrm>
        <a:off x="1645763" y="1367354"/>
        <a:ext cx="1726014" cy="288740"/>
      </dsp:txXfrm>
    </dsp:sp>
    <dsp:sp modelId="{4652B002-26E7-4CA0-B0A7-1FD4ED0BED92}">
      <dsp:nvSpPr>
        <dsp:cNvPr id="0" name=""/>
        <dsp:cNvSpPr/>
      </dsp:nvSpPr>
      <dsp:spPr>
        <a:xfrm>
          <a:off x="1630143" y="1711712"/>
          <a:ext cx="1757254" cy="3199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Lokacijska</a:t>
          </a:r>
        </a:p>
      </dsp:txBody>
      <dsp:txXfrm>
        <a:off x="1645763" y="1727332"/>
        <a:ext cx="1726014" cy="288740"/>
      </dsp:txXfrm>
    </dsp:sp>
    <dsp:sp modelId="{6779847E-AE2B-4DAC-BCE1-0E8B601FA678}">
      <dsp:nvSpPr>
        <dsp:cNvPr id="0" name=""/>
        <dsp:cNvSpPr/>
      </dsp:nvSpPr>
      <dsp:spPr>
        <a:xfrm>
          <a:off x="1630143" y="2071690"/>
          <a:ext cx="1757254" cy="3199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Izvori financiranja</a:t>
          </a:r>
        </a:p>
      </dsp:txBody>
      <dsp:txXfrm>
        <a:off x="1645763" y="2087310"/>
        <a:ext cx="1726014" cy="288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61896-70F8-41E3-A370-5B4BC5EBD241}">
      <dsp:nvSpPr>
        <dsp:cNvPr id="0" name=""/>
        <dsp:cNvSpPr/>
      </dsp:nvSpPr>
      <dsp:spPr>
        <a:xfrm>
          <a:off x="6583395" y="2709421"/>
          <a:ext cx="160525" cy="458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14"/>
              </a:lnTo>
              <a:lnTo>
                <a:pt x="160525" y="4586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8FA0B-2F10-47C9-917D-85A0AED3252A}">
      <dsp:nvSpPr>
        <dsp:cNvPr id="0" name=""/>
        <dsp:cNvSpPr/>
      </dsp:nvSpPr>
      <dsp:spPr>
        <a:xfrm>
          <a:off x="6965742" y="1949602"/>
          <a:ext cx="91440" cy="224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7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1FF0B-41D6-47FB-973D-ADD533641769}">
      <dsp:nvSpPr>
        <dsp:cNvPr id="0" name=""/>
        <dsp:cNvSpPr/>
      </dsp:nvSpPr>
      <dsp:spPr>
        <a:xfrm>
          <a:off x="4421657" y="1189783"/>
          <a:ext cx="2589804" cy="22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67"/>
              </a:lnTo>
              <a:lnTo>
                <a:pt x="2589804" y="112367"/>
              </a:lnTo>
              <a:lnTo>
                <a:pt x="2589804" y="224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ECCBE-994E-4F60-AAD4-D29387102144}">
      <dsp:nvSpPr>
        <dsp:cNvPr id="0" name=""/>
        <dsp:cNvSpPr/>
      </dsp:nvSpPr>
      <dsp:spPr>
        <a:xfrm>
          <a:off x="5288493" y="2709421"/>
          <a:ext cx="160525" cy="4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76"/>
              </a:lnTo>
              <a:lnTo>
                <a:pt x="160525" y="492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97647-4D70-48A8-AD7C-9E59E0D9E981}">
      <dsp:nvSpPr>
        <dsp:cNvPr id="0" name=""/>
        <dsp:cNvSpPr/>
      </dsp:nvSpPr>
      <dsp:spPr>
        <a:xfrm>
          <a:off x="5069108" y="1949602"/>
          <a:ext cx="647451" cy="22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67"/>
              </a:lnTo>
              <a:lnTo>
                <a:pt x="647451" y="112367"/>
              </a:lnTo>
              <a:lnTo>
                <a:pt x="647451" y="2247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B6986-8FF7-4161-BCA4-C193CA9D1FFC}">
      <dsp:nvSpPr>
        <dsp:cNvPr id="0" name=""/>
        <dsp:cNvSpPr/>
      </dsp:nvSpPr>
      <dsp:spPr>
        <a:xfrm>
          <a:off x="3993590" y="2709421"/>
          <a:ext cx="160525" cy="201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914"/>
              </a:lnTo>
              <a:lnTo>
                <a:pt x="160525" y="2011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D842C-D8D8-489D-8DFB-7F85BDBBF177}">
      <dsp:nvSpPr>
        <dsp:cNvPr id="0" name=""/>
        <dsp:cNvSpPr/>
      </dsp:nvSpPr>
      <dsp:spPr>
        <a:xfrm>
          <a:off x="3993590" y="2709421"/>
          <a:ext cx="160525" cy="1252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095"/>
              </a:lnTo>
              <a:lnTo>
                <a:pt x="160525" y="12520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FFCF1-A8FF-4150-8161-9972EF60B888}">
      <dsp:nvSpPr>
        <dsp:cNvPr id="0" name=""/>
        <dsp:cNvSpPr/>
      </dsp:nvSpPr>
      <dsp:spPr>
        <a:xfrm>
          <a:off x="3993590" y="2709421"/>
          <a:ext cx="160525" cy="4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76"/>
              </a:lnTo>
              <a:lnTo>
                <a:pt x="160525" y="492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01111-9DE7-4362-926A-7797DA88E3C0}">
      <dsp:nvSpPr>
        <dsp:cNvPr id="0" name=""/>
        <dsp:cNvSpPr/>
      </dsp:nvSpPr>
      <dsp:spPr>
        <a:xfrm>
          <a:off x="4421657" y="1949602"/>
          <a:ext cx="647451" cy="224735"/>
        </a:xfrm>
        <a:custGeom>
          <a:avLst/>
          <a:gdLst/>
          <a:ahLst/>
          <a:cxnLst/>
          <a:rect l="0" t="0" r="0" b="0"/>
          <a:pathLst>
            <a:path>
              <a:moveTo>
                <a:pt x="647451" y="0"/>
              </a:moveTo>
              <a:lnTo>
                <a:pt x="647451" y="112367"/>
              </a:lnTo>
              <a:lnTo>
                <a:pt x="0" y="112367"/>
              </a:lnTo>
              <a:lnTo>
                <a:pt x="0" y="2247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BABF4-B074-4778-B4B0-478DE479BAD5}">
      <dsp:nvSpPr>
        <dsp:cNvPr id="0" name=""/>
        <dsp:cNvSpPr/>
      </dsp:nvSpPr>
      <dsp:spPr>
        <a:xfrm>
          <a:off x="4421657" y="1189783"/>
          <a:ext cx="647451" cy="22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67"/>
              </a:lnTo>
              <a:lnTo>
                <a:pt x="647451" y="112367"/>
              </a:lnTo>
              <a:lnTo>
                <a:pt x="647451" y="224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978DB-228F-4B15-992B-1E6308C6EEB3}">
      <dsp:nvSpPr>
        <dsp:cNvPr id="0" name=""/>
        <dsp:cNvSpPr/>
      </dsp:nvSpPr>
      <dsp:spPr>
        <a:xfrm>
          <a:off x="2698688" y="2709421"/>
          <a:ext cx="160525" cy="4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76"/>
              </a:lnTo>
              <a:lnTo>
                <a:pt x="160525" y="492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26E39-0208-4103-880D-2E066D5D432C}">
      <dsp:nvSpPr>
        <dsp:cNvPr id="0" name=""/>
        <dsp:cNvSpPr/>
      </dsp:nvSpPr>
      <dsp:spPr>
        <a:xfrm>
          <a:off x="1831852" y="1949602"/>
          <a:ext cx="1294902" cy="22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67"/>
              </a:lnTo>
              <a:lnTo>
                <a:pt x="1294902" y="112367"/>
              </a:lnTo>
              <a:lnTo>
                <a:pt x="1294902" y="2247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71BA8-2442-4AA1-B955-4170A04235A5}">
      <dsp:nvSpPr>
        <dsp:cNvPr id="0" name=""/>
        <dsp:cNvSpPr/>
      </dsp:nvSpPr>
      <dsp:spPr>
        <a:xfrm>
          <a:off x="1403785" y="2709421"/>
          <a:ext cx="160525" cy="201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914"/>
              </a:lnTo>
              <a:lnTo>
                <a:pt x="160525" y="2011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FBAEA-A447-4BD9-BB4C-FF058B5AEA86}">
      <dsp:nvSpPr>
        <dsp:cNvPr id="0" name=""/>
        <dsp:cNvSpPr/>
      </dsp:nvSpPr>
      <dsp:spPr>
        <a:xfrm>
          <a:off x="1403785" y="2709421"/>
          <a:ext cx="160525" cy="1252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095"/>
              </a:lnTo>
              <a:lnTo>
                <a:pt x="160525" y="12520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4968F-9699-47BA-9898-0C1A1B1C031E}">
      <dsp:nvSpPr>
        <dsp:cNvPr id="0" name=""/>
        <dsp:cNvSpPr/>
      </dsp:nvSpPr>
      <dsp:spPr>
        <a:xfrm>
          <a:off x="1403785" y="2709421"/>
          <a:ext cx="160525" cy="4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76"/>
              </a:lnTo>
              <a:lnTo>
                <a:pt x="160525" y="492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A4159-1E3D-4303-B86C-071FAC5ED389}">
      <dsp:nvSpPr>
        <dsp:cNvPr id="0" name=""/>
        <dsp:cNvSpPr/>
      </dsp:nvSpPr>
      <dsp:spPr>
        <a:xfrm>
          <a:off x="1786132" y="1949602"/>
          <a:ext cx="91440" cy="224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7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8ABAA-45F6-4726-9C47-B00D8E3BB1FC}">
      <dsp:nvSpPr>
        <dsp:cNvPr id="0" name=""/>
        <dsp:cNvSpPr/>
      </dsp:nvSpPr>
      <dsp:spPr>
        <a:xfrm>
          <a:off x="108883" y="2709421"/>
          <a:ext cx="160525" cy="1252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095"/>
              </a:lnTo>
              <a:lnTo>
                <a:pt x="160525" y="12520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C9DBF-CCC4-44FB-9643-D015922AB8FE}">
      <dsp:nvSpPr>
        <dsp:cNvPr id="0" name=""/>
        <dsp:cNvSpPr/>
      </dsp:nvSpPr>
      <dsp:spPr>
        <a:xfrm>
          <a:off x="108883" y="2709421"/>
          <a:ext cx="160525" cy="4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76"/>
              </a:lnTo>
              <a:lnTo>
                <a:pt x="160525" y="492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553BC-A62B-4C2F-8ADD-F8C7592D07D7}">
      <dsp:nvSpPr>
        <dsp:cNvPr id="0" name=""/>
        <dsp:cNvSpPr/>
      </dsp:nvSpPr>
      <dsp:spPr>
        <a:xfrm>
          <a:off x="536950" y="1949602"/>
          <a:ext cx="1294902" cy="224735"/>
        </a:xfrm>
        <a:custGeom>
          <a:avLst/>
          <a:gdLst/>
          <a:ahLst/>
          <a:cxnLst/>
          <a:rect l="0" t="0" r="0" b="0"/>
          <a:pathLst>
            <a:path>
              <a:moveTo>
                <a:pt x="1294902" y="0"/>
              </a:moveTo>
              <a:lnTo>
                <a:pt x="1294902" y="112367"/>
              </a:lnTo>
              <a:lnTo>
                <a:pt x="0" y="112367"/>
              </a:lnTo>
              <a:lnTo>
                <a:pt x="0" y="2247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00F3C-F97E-47AB-A2CF-3F0058CE274E}">
      <dsp:nvSpPr>
        <dsp:cNvPr id="0" name=""/>
        <dsp:cNvSpPr/>
      </dsp:nvSpPr>
      <dsp:spPr>
        <a:xfrm>
          <a:off x="1831852" y="1189783"/>
          <a:ext cx="2589804" cy="224735"/>
        </a:xfrm>
        <a:custGeom>
          <a:avLst/>
          <a:gdLst/>
          <a:ahLst/>
          <a:cxnLst/>
          <a:rect l="0" t="0" r="0" b="0"/>
          <a:pathLst>
            <a:path>
              <a:moveTo>
                <a:pt x="2589804" y="0"/>
              </a:moveTo>
              <a:lnTo>
                <a:pt x="2589804" y="112367"/>
              </a:lnTo>
              <a:lnTo>
                <a:pt x="0" y="112367"/>
              </a:lnTo>
              <a:lnTo>
                <a:pt x="0" y="224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3C0BE-71F2-4222-AD94-4AEDEC6795CD}">
      <dsp:nvSpPr>
        <dsp:cNvPr id="0" name=""/>
        <dsp:cNvSpPr/>
      </dsp:nvSpPr>
      <dsp:spPr>
        <a:xfrm>
          <a:off x="3585889" y="654700"/>
          <a:ext cx="1671537" cy="53508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spc="0" dirty="0">
              <a:solidFill>
                <a:schemeClr val="tx1"/>
              </a:solidFill>
            </a:rPr>
            <a:t>Državni proračun</a:t>
          </a:r>
        </a:p>
      </dsp:txBody>
      <dsp:txXfrm>
        <a:off x="3585889" y="654700"/>
        <a:ext cx="1671537" cy="535083"/>
      </dsp:txXfrm>
    </dsp:sp>
    <dsp:sp modelId="{3CF46E47-DD22-418B-AD38-3E880D5C02BA}">
      <dsp:nvSpPr>
        <dsp:cNvPr id="0" name=""/>
        <dsp:cNvSpPr/>
      </dsp:nvSpPr>
      <dsp:spPr>
        <a:xfrm>
          <a:off x="1296769" y="1414519"/>
          <a:ext cx="1070167" cy="53508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spc="0" dirty="0">
              <a:solidFill>
                <a:schemeClr val="tx1"/>
              </a:solidFill>
            </a:rPr>
            <a:t>1. Razdjel</a:t>
          </a:r>
        </a:p>
      </dsp:txBody>
      <dsp:txXfrm>
        <a:off x="1296769" y="1414519"/>
        <a:ext cx="1070167" cy="535083"/>
      </dsp:txXfrm>
    </dsp:sp>
    <dsp:sp modelId="{FD292CD9-C807-49CE-9B84-BDAA1A6F01CC}">
      <dsp:nvSpPr>
        <dsp:cNvPr id="0" name=""/>
        <dsp:cNvSpPr/>
      </dsp:nvSpPr>
      <dsp:spPr>
        <a:xfrm>
          <a:off x="1866" y="2174337"/>
          <a:ext cx="1070167" cy="53508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2. Glava 05</a:t>
          </a:r>
        </a:p>
      </dsp:txBody>
      <dsp:txXfrm>
        <a:off x="1866" y="2174337"/>
        <a:ext cx="1070167" cy="535083"/>
      </dsp:txXfrm>
    </dsp:sp>
    <dsp:sp modelId="{7DE15C40-DD77-4652-BEDD-D4D543007DB5}">
      <dsp:nvSpPr>
        <dsp:cNvPr id="0" name=""/>
        <dsp:cNvSpPr/>
      </dsp:nvSpPr>
      <dsp:spPr>
        <a:xfrm>
          <a:off x="269408" y="2934156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3. Proračunski korisnik- RKP</a:t>
          </a:r>
        </a:p>
      </dsp:txBody>
      <dsp:txXfrm>
        <a:off x="269408" y="2934156"/>
        <a:ext cx="1070167" cy="535083"/>
      </dsp:txXfrm>
    </dsp:sp>
    <dsp:sp modelId="{14961E38-7938-4004-8200-A9CFB521C572}">
      <dsp:nvSpPr>
        <dsp:cNvPr id="0" name=""/>
        <dsp:cNvSpPr/>
      </dsp:nvSpPr>
      <dsp:spPr>
        <a:xfrm>
          <a:off x="269408" y="3693975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3. Proračunski korisnik- RKP</a:t>
          </a:r>
        </a:p>
      </dsp:txBody>
      <dsp:txXfrm>
        <a:off x="269408" y="3693975"/>
        <a:ext cx="1070167" cy="535083"/>
      </dsp:txXfrm>
    </dsp:sp>
    <dsp:sp modelId="{DBAF8535-6DC1-44CD-8742-89DD4F8C21BB}">
      <dsp:nvSpPr>
        <dsp:cNvPr id="0" name=""/>
        <dsp:cNvSpPr/>
      </dsp:nvSpPr>
      <dsp:spPr>
        <a:xfrm>
          <a:off x="1296769" y="2174337"/>
          <a:ext cx="1070167" cy="53508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Glava 10</a:t>
          </a:r>
        </a:p>
      </dsp:txBody>
      <dsp:txXfrm>
        <a:off x="1296769" y="2174337"/>
        <a:ext cx="1070167" cy="535083"/>
      </dsp:txXfrm>
    </dsp:sp>
    <dsp:sp modelId="{AA9339A4-B8E0-4E8A-9EF8-0B68DD17D174}">
      <dsp:nvSpPr>
        <dsp:cNvPr id="0" name=""/>
        <dsp:cNvSpPr/>
      </dsp:nvSpPr>
      <dsp:spPr>
        <a:xfrm>
          <a:off x="1564311" y="2934156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1564311" y="2934156"/>
        <a:ext cx="1070167" cy="535083"/>
      </dsp:txXfrm>
    </dsp:sp>
    <dsp:sp modelId="{801C49CF-BDA4-4DC9-AAC3-56A451AAE423}">
      <dsp:nvSpPr>
        <dsp:cNvPr id="0" name=""/>
        <dsp:cNvSpPr/>
      </dsp:nvSpPr>
      <dsp:spPr>
        <a:xfrm>
          <a:off x="1564311" y="3693975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1564311" y="3693975"/>
        <a:ext cx="1070167" cy="535083"/>
      </dsp:txXfrm>
    </dsp:sp>
    <dsp:sp modelId="{D5913A04-FA0D-4200-868B-519D781E3855}">
      <dsp:nvSpPr>
        <dsp:cNvPr id="0" name=""/>
        <dsp:cNvSpPr/>
      </dsp:nvSpPr>
      <dsp:spPr>
        <a:xfrm>
          <a:off x="1564311" y="4453794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1564311" y="4453794"/>
        <a:ext cx="1070167" cy="535083"/>
      </dsp:txXfrm>
    </dsp:sp>
    <dsp:sp modelId="{78FA2749-027C-4A13-B021-7E405CEEF1B3}">
      <dsp:nvSpPr>
        <dsp:cNvPr id="0" name=""/>
        <dsp:cNvSpPr/>
      </dsp:nvSpPr>
      <dsp:spPr>
        <a:xfrm>
          <a:off x="2591671" y="2174337"/>
          <a:ext cx="1070167" cy="53508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Glava 15</a:t>
          </a:r>
        </a:p>
      </dsp:txBody>
      <dsp:txXfrm>
        <a:off x="2591671" y="2174337"/>
        <a:ext cx="1070167" cy="535083"/>
      </dsp:txXfrm>
    </dsp:sp>
    <dsp:sp modelId="{B4B7D715-8A26-424A-A4B1-136C262C056F}">
      <dsp:nvSpPr>
        <dsp:cNvPr id="0" name=""/>
        <dsp:cNvSpPr/>
      </dsp:nvSpPr>
      <dsp:spPr>
        <a:xfrm>
          <a:off x="2859213" y="2934156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2859213" y="2934156"/>
        <a:ext cx="1070167" cy="535083"/>
      </dsp:txXfrm>
    </dsp:sp>
    <dsp:sp modelId="{52DDEADD-9960-4D66-AB60-DD55F4F9152E}">
      <dsp:nvSpPr>
        <dsp:cNvPr id="0" name=""/>
        <dsp:cNvSpPr/>
      </dsp:nvSpPr>
      <dsp:spPr>
        <a:xfrm>
          <a:off x="4534025" y="1414519"/>
          <a:ext cx="1070167" cy="53508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spc="0" dirty="0">
              <a:solidFill>
                <a:schemeClr val="tx1"/>
              </a:solidFill>
            </a:rPr>
            <a:t>2. Razdjel</a:t>
          </a:r>
        </a:p>
      </dsp:txBody>
      <dsp:txXfrm>
        <a:off x="4534025" y="1414519"/>
        <a:ext cx="1070167" cy="535083"/>
      </dsp:txXfrm>
    </dsp:sp>
    <dsp:sp modelId="{4053E458-4689-4742-B0BC-B8CA6DA95583}">
      <dsp:nvSpPr>
        <dsp:cNvPr id="0" name=""/>
        <dsp:cNvSpPr/>
      </dsp:nvSpPr>
      <dsp:spPr>
        <a:xfrm>
          <a:off x="3886573" y="2174337"/>
          <a:ext cx="1070167" cy="53508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Glava 05</a:t>
          </a:r>
        </a:p>
      </dsp:txBody>
      <dsp:txXfrm>
        <a:off x="3886573" y="2174337"/>
        <a:ext cx="1070167" cy="535083"/>
      </dsp:txXfrm>
    </dsp:sp>
    <dsp:sp modelId="{AA1EDD50-ECC3-4F63-8F55-78D195D9EE0F}">
      <dsp:nvSpPr>
        <dsp:cNvPr id="0" name=""/>
        <dsp:cNvSpPr/>
      </dsp:nvSpPr>
      <dsp:spPr>
        <a:xfrm>
          <a:off x="4154115" y="2934156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4154115" y="2934156"/>
        <a:ext cx="1070167" cy="535083"/>
      </dsp:txXfrm>
    </dsp:sp>
    <dsp:sp modelId="{E284F076-A9FB-4834-9448-7A0EF18E8F99}">
      <dsp:nvSpPr>
        <dsp:cNvPr id="0" name=""/>
        <dsp:cNvSpPr/>
      </dsp:nvSpPr>
      <dsp:spPr>
        <a:xfrm>
          <a:off x="4154115" y="3693975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4154115" y="3693975"/>
        <a:ext cx="1070167" cy="535083"/>
      </dsp:txXfrm>
    </dsp:sp>
    <dsp:sp modelId="{6A61E77A-C232-44AB-9C88-04CCDB50FE79}">
      <dsp:nvSpPr>
        <dsp:cNvPr id="0" name=""/>
        <dsp:cNvSpPr/>
      </dsp:nvSpPr>
      <dsp:spPr>
        <a:xfrm>
          <a:off x="4154115" y="4453794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4154115" y="4453794"/>
        <a:ext cx="1070167" cy="535083"/>
      </dsp:txXfrm>
    </dsp:sp>
    <dsp:sp modelId="{7AEC6876-E723-4579-A9A2-348D191A755C}">
      <dsp:nvSpPr>
        <dsp:cNvPr id="0" name=""/>
        <dsp:cNvSpPr/>
      </dsp:nvSpPr>
      <dsp:spPr>
        <a:xfrm>
          <a:off x="5181476" y="2174337"/>
          <a:ext cx="1070167" cy="53508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Glava 10</a:t>
          </a:r>
        </a:p>
      </dsp:txBody>
      <dsp:txXfrm>
        <a:off x="5181476" y="2174337"/>
        <a:ext cx="1070167" cy="535083"/>
      </dsp:txXfrm>
    </dsp:sp>
    <dsp:sp modelId="{42EE12A3-426F-43F1-90A2-7BB9DB131660}">
      <dsp:nvSpPr>
        <dsp:cNvPr id="0" name=""/>
        <dsp:cNvSpPr/>
      </dsp:nvSpPr>
      <dsp:spPr>
        <a:xfrm>
          <a:off x="5449018" y="2934156"/>
          <a:ext cx="1070167" cy="535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5449018" y="2934156"/>
        <a:ext cx="1070167" cy="535083"/>
      </dsp:txXfrm>
    </dsp:sp>
    <dsp:sp modelId="{A9FE3A45-9492-4BB5-BCD0-1419578A2719}">
      <dsp:nvSpPr>
        <dsp:cNvPr id="0" name=""/>
        <dsp:cNvSpPr/>
      </dsp:nvSpPr>
      <dsp:spPr>
        <a:xfrm>
          <a:off x="6476378" y="1414519"/>
          <a:ext cx="1070167" cy="53508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spc="0" dirty="0">
              <a:solidFill>
                <a:schemeClr val="tx1"/>
              </a:solidFill>
            </a:rPr>
            <a:t>3. Razdjel</a:t>
          </a:r>
        </a:p>
      </dsp:txBody>
      <dsp:txXfrm>
        <a:off x="6476378" y="1414519"/>
        <a:ext cx="1070167" cy="535083"/>
      </dsp:txXfrm>
    </dsp:sp>
    <dsp:sp modelId="{1ABF7482-BD02-4063-AB6D-5C6F26CC6163}">
      <dsp:nvSpPr>
        <dsp:cNvPr id="0" name=""/>
        <dsp:cNvSpPr/>
      </dsp:nvSpPr>
      <dsp:spPr>
        <a:xfrm>
          <a:off x="6476378" y="2174337"/>
          <a:ext cx="1070167" cy="53508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Glava 05</a:t>
          </a:r>
        </a:p>
      </dsp:txBody>
      <dsp:txXfrm>
        <a:off x="6476378" y="2174337"/>
        <a:ext cx="1070167" cy="535083"/>
      </dsp:txXfrm>
    </dsp:sp>
    <dsp:sp modelId="{2491B033-564B-4A76-AB10-327D18DF116B}">
      <dsp:nvSpPr>
        <dsp:cNvPr id="0" name=""/>
        <dsp:cNvSpPr/>
      </dsp:nvSpPr>
      <dsp:spPr>
        <a:xfrm>
          <a:off x="6743920" y="2934156"/>
          <a:ext cx="930874" cy="4677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0" kern="1200" spc="0" dirty="0">
              <a:solidFill>
                <a:schemeClr val="tx1"/>
              </a:solidFill>
            </a:rPr>
            <a:t>Proračunski korisnik- RKP</a:t>
          </a:r>
        </a:p>
      </dsp:txBody>
      <dsp:txXfrm>
        <a:off x="6743920" y="2934156"/>
        <a:ext cx="930874" cy="467759"/>
      </dsp:txXfrm>
    </dsp:sp>
    <dsp:sp modelId="{16BC161C-A67B-44EB-AEC1-65AFC4A5C26A}">
      <dsp:nvSpPr>
        <dsp:cNvPr id="0" name=""/>
        <dsp:cNvSpPr/>
      </dsp:nvSpPr>
      <dsp:spPr>
        <a:xfrm>
          <a:off x="8073832" y="1415813"/>
          <a:ext cx="1070167" cy="53508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razdjel- </a:t>
          </a:r>
          <a:r>
            <a:rPr lang="hr-HR" sz="1600" b="1" kern="1200" dirty="0"/>
            <a:t>1 razina</a:t>
          </a:r>
        </a:p>
      </dsp:txBody>
      <dsp:txXfrm>
        <a:off x="8073832" y="1415813"/>
        <a:ext cx="1070167" cy="535083"/>
      </dsp:txXfrm>
    </dsp:sp>
    <dsp:sp modelId="{38722D02-8580-40E3-A59F-794DA2870ADF}">
      <dsp:nvSpPr>
        <dsp:cNvPr id="0" name=""/>
        <dsp:cNvSpPr/>
      </dsp:nvSpPr>
      <dsp:spPr>
        <a:xfrm>
          <a:off x="8073832" y="2181930"/>
          <a:ext cx="1070167" cy="53508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glava – </a:t>
          </a:r>
          <a:r>
            <a:rPr lang="hr-HR" sz="1600" b="1" kern="1200" dirty="0"/>
            <a:t>2 razina</a:t>
          </a:r>
        </a:p>
      </dsp:txBody>
      <dsp:txXfrm>
        <a:off x="8073832" y="2181930"/>
        <a:ext cx="1070167" cy="535083"/>
      </dsp:txXfrm>
    </dsp:sp>
    <dsp:sp modelId="{C470B547-3781-4773-A535-CF4571767E09}">
      <dsp:nvSpPr>
        <dsp:cNvPr id="0" name=""/>
        <dsp:cNvSpPr/>
      </dsp:nvSpPr>
      <dsp:spPr>
        <a:xfrm>
          <a:off x="8073832" y="2948047"/>
          <a:ext cx="1070167" cy="53508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proračunski korisnici – </a:t>
          </a:r>
          <a:r>
            <a:rPr lang="hr-HR" sz="1600" b="1" kern="1200" dirty="0"/>
            <a:t>3 razina</a:t>
          </a:r>
        </a:p>
      </dsp:txBody>
      <dsp:txXfrm>
        <a:off x="8073832" y="2948047"/>
        <a:ext cx="1070167" cy="535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30024" y="0"/>
          <a:ext cx="2401954" cy="267494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1200977" y="259139"/>
          <a:ext cx="1561270" cy="31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Organizacijska</a:t>
          </a:r>
        </a:p>
      </dsp:txBody>
      <dsp:txXfrm>
        <a:off x="1216432" y="274594"/>
        <a:ext cx="1530360" cy="285694"/>
      </dsp:txXfrm>
    </dsp:sp>
    <dsp:sp modelId="{3FC4447B-4D8F-478D-A19F-8D31B8B7A8B2}">
      <dsp:nvSpPr>
        <dsp:cNvPr id="0" name=""/>
        <dsp:cNvSpPr/>
      </dsp:nvSpPr>
      <dsp:spPr>
        <a:xfrm>
          <a:off x="1200977" y="625110"/>
          <a:ext cx="1561270" cy="316604"/>
        </a:xfrm>
        <a:prstGeom prst="round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Programska</a:t>
          </a:r>
        </a:p>
      </dsp:txBody>
      <dsp:txXfrm>
        <a:off x="1216432" y="640565"/>
        <a:ext cx="1530360" cy="285694"/>
      </dsp:txXfrm>
    </dsp:sp>
    <dsp:sp modelId="{872486CC-8DF3-43F0-8E89-30610FA5F201}">
      <dsp:nvSpPr>
        <dsp:cNvPr id="0" name=""/>
        <dsp:cNvSpPr/>
      </dsp:nvSpPr>
      <dsp:spPr>
        <a:xfrm>
          <a:off x="1200977" y="981290"/>
          <a:ext cx="1561270" cy="31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Funkcijska</a:t>
          </a:r>
        </a:p>
      </dsp:txBody>
      <dsp:txXfrm>
        <a:off x="1216432" y="996745"/>
        <a:ext cx="1530360" cy="285694"/>
      </dsp:txXfrm>
    </dsp:sp>
    <dsp:sp modelId="{1F8B69DA-3F79-44F7-A686-512E3F645CBB}">
      <dsp:nvSpPr>
        <dsp:cNvPr id="0" name=""/>
        <dsp:cNvSpPr/>
      </dsp:nvSpPr>
      <dsp:spPr>
        <a:xfrm>
          <a:off x="1200977" y="1337470"/>
          <a:ext cx="1561270" cy="31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Ekonomska</a:t>
          </a:r>
        </a:p>
      </dsp:txBody>
      <dsp:txXfrm>
        <a:off x="1216432" y="1352925"/>
        <a:ext cx="1530360" cy="285694"/>
      </dsp:txXfrm>
    </dsp:sp>
    <dsp:sp modelId="{4652B002-26E7-4CA0-B0A7-1FD4ED0BED92}">
      <dsp:nvSpPr>
        <dsp:cNvPr id="0" name=""/>
        <dsp:cNvSpPr/>
      </dsp:nvSpPr>
      <dsp:spPr>
        <a:xfrm>
          <a:off x="1200977" y="1693650"/>
          <a:ext cx="1561270" cy="31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Lokacijska</a:t>
          </a:r>
        </a:p>
      </dsp:txBody>
      <dsp:txXfrm>
        <a:off x="1216432" y="1709105"/>
        <a:ext cx="1530360" cy="285694"/>
      </dsp:txXfrm>
    </dsp:sp>
    <dsp:sp modelId="{8D0BFC5F-E2DB-48FF-9755-43010A2C512D}">
      <dsp:nvSpPr>
        <dsp:cNvPr id="0" name=""/>
        <dsp:cNvSpPr/>
      </dsp:nvSpPr>
      <dsp:spPr>
        <a:xfrm>
          <a:off x="1200977" y="2049830"/>
          <a:ext cx="1561270" cy="31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Izvori financiranja</a:t>
          </a:r>
        </a:p>
      </dsp:txBody>
      <dsp:txXfrm>
        <a:off x="1216432" y="2065285"/>
        <a:ext cx="1530360" cy="285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6D120-F7D3-4A57-B9A3-93399444442C}">
      <dsp:nvSpPr>
        <dsp:cNvPr id="0" name=""/>
        <dsp:cNvSpPr/>
      </dsp:nvSpPr>
      <dsp:spPr>
        <a:xfrm>
          <a:off x="9298" y="1170418"/>
          <a:ext cx="1944224" cy="331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Program</a:t>
          </a:r>
        </a:p>
      </dsp:txBody>
      <dsp:txXfrm>
        <a:off x="19020" y="1180140"/>
        <a:ext cx="1924780" cy="312503"/>
      </dsp:txXfrm>
    </dsp:sp>
    <dsp:sp modelId="{B333F7AB-6DCD-4497-934F-DE6F87451D95}">
      <dsp:nvSpPr>
        <dsp:cNvPr id="0" name=""/>
        <dsp:cNvSpPr/>
      </dsp:nvSpPr>
      <dsp:spPr>
        <a:xfrm rot="19350354">
          <a:off x="1853057" y="1007674"/>
          <a:ext cx="972631" cy="65414"/>
        </a:xfrm>
        <a:custGeom>
          <a:avLst/>
          <a:gdLst/>
          <a:ahLst/>
          <a:cxnLst/>
          <a:rect l="0" t="0" r="0" b="0"/>
          <a:pathLst>
            <a:path>
              <a:moveTo>
                <a:pt x="0" y="32707"/>
              </a:moveTo>
              <a:lnTo>
                <a:pt x="972631" y="32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2315058" y="1016065"/>
        <a:ext cx="48631" cy="48631"/>
      </dsp:txXfrm>
    </dsp:sp>
    <dsp:sp modelId="{8653F19B-0743-454E-BDF5-1072CADD2F86}">
      <dsp:nvSpPr>
        <dsp:cNvPr id="0" name=""/>
        <dsp:cNvSpPr/>
      </dsp:nvSpPr>
      <dsp:spPr>
        <a:xfrm>
          <a:off x="2725224" y="258314"/>
          <a:ext cx="1870129" cy="972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Sastavnice: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Aktivnosti,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Projekti</a:t>
          </a:r>
        </a:p>
      </dsp:txBody>
      <dsp:txXfrm>
        <a:off x="2753696" y="286786"/>
        <a:ext cx="1813185" cy="915168"/>
      </dsp:txXfrm>
    </dsp:sp>
    <dsp:sp modelId="{B720030D-03AC-4494-AAFA-F2099C1CA086}">
      <dsp:nvSpPr>
        <dsp:cNvPr id="0" name=""/>
        <dsp:cNvSpPr/>
      </dsp:nvSpPr>
      <dsp:spPr>
        <a:xfrm rot="2158161">
          <a:off x="1862621" y="1583706"/>
          <a:ext cx="953505" cy="65414"/>
        </a:xfrm>
        <a:custGeom>
          <a:avLst/>
          <a:gdLst/>
          <a:ahLst/>
          <a:cxnLst/>
          <a:rect l="0" t="0" r="0" b="0"/>
          <a:pathLst>
            <a:path>
              <a:moveTo>
                <a:pt x="0" y="32707"/>
              </a:moveTo>
              <a:lnTo>
                <a:pt x="953505" y="32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2315536" y="1592576"/>
        <a:ext cx="47675" cy="47675"/>
      </dsp:txXfrm>
    </dsp:sp>
    <dsp:sp modelId="{C0EEA8D6-B08A-4A2C-AC4B-3C9A68EE94FA}">
      <dsp:nvSpPr>
        <dsp:cNvPr id="0" name=""/>
        <dsp:cNvSpPr/>
      </dsp:nvSpPr>
      <dsp:spPr>
        <a:xfrm>
          <a:off x="2725224" y="1376243"/>
          <a:ext cx="1805037" cy="1040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>
            <a:lnSpc>
              <a:spcPct val="100000"/>
            </a:lnSpc>
            <a:spcBef>
              <a:spcPct val="0"/>
            </a:spcBef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Sastavnice: </a:t>
          </a:r>
        </a:p>
        <a:p>
          <a:pPr marL="0" lvl="0" indent="0" algn="ctr">
            <a:lnSpc>
              <a:spcPct val="100000"/>
            </a:lnSpc>
            <a:spcBef>
              <a:spcPct val="0"/>
            </a:spcBef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Aktivnosti,</a:t>
          </a:r>
        </a:p>
        <a:p>
          <a:pPr marL="0" lvl="0" indent="0" algn="ctr">
            <a:lnSpc>
              <a:spcPct val="100000"/>
            </a:lnSpc>
            <a:spcBef>
              <a:spcPct val="0"/>
            </a:spcBef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Projekti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</dsp:txBody>
      <dsp:txXfrm>
        <a:off x="2755696" y="1406715"/>
        <a:ext cx="1744093" cy="979439"/>
      </dsp:txXfrm>
    </dsp:sp>
    <dsp:sp modelId="{1C7BDEA8-C5A4-4AC5-9A36-1436135E731E}">
      <dsp:nvSpPr>
        <dsp:cNvPr id="0" name=""/>
        <dsp:cNvSpPr/>
      </dsp:nvSpPr>
      <dsp:spPr>
        <a:xfrm>
          <a:off x="3310" y="1649261"/>
          <a:ext cx="1944224" cy="331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Program</a:t>
          </a:r>
        </a:p>
      </dsp:txBody>
      <dsp:txXfrm>
        <a:off x="13032" y="1658983"/>
        <a:ext cx="1924780" cy="3125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196443" y="0"/>
          <a:ext cx="3143266" cy="314326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1743516" y="304509"/>
          <a:ext cx="2043122" cy="372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Organizacijska</a:t>
          </a:r>
        </a:p>
      </dsp:txBody>
      <dsp:txXfrm>
        <a:off x="1761677" y="322670"/>
        <a:ext cx="2006800" cy="335712"/>
      </dsp:txXfrm>
    </dsp:sp>
    <dsp:sp modelId="{3FC4447B-4D8F-478D-A19F-8D31B8B7A8B2}">
      <dsp:nvSpPr>
        <dsp:cNvPr id="0" name=""/>
        <dsp:cNvSpPr/>
      </dsp:nvSpPr>
      <dsp:spPr>
        <a:xfrm>
          <a:off x="1728785" y="734554"/>
          <a:ext cx="2043122" cy="372034"/>
        </a:xfrm>
        <a:prstGeom prst="round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Programska</a:t>
          </a:r>
        </a:p>
      </dsp:txBody>
      <dsp:txXfrm>
        <a:off x="1746946" y="752715"/>
        <a:ext cx="2006800" cy="335712"/>
      </dsp:txXfrm>
    </dsp:sp>
    <dsp:sp modelId="{872486CC-8DF3-43F0-8E89-30610FA5F201}">
      <dsp:nvSpPr>
        <dsp:cNvPr id="0" name=""/>
        <dsp:cNvSpPr/>
      </dsp:nvSpPr>
      <dsp:spPr>
        <a:xfrm>
          <a:off x="1728785" y="1153093"/>
          <a:ext cx="2043122" cy="372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Funkcijska</a:t>
          </a:r>
        </a:p>
      </dsp:txBody>
      <dsp:txXfrm>
        <a:off x="1746946" y="1171254"/>
        <a:ext cx="2006800" cy="335712"/>
      </dsp:txXfrm>
    </dsp:sp>
    <dsp:sp modelId="{1F8B69DA-3F79-44F7-A686-512E3F645CBB}">
      <dsp:nvSpPr>
        <dsp:cNvPr id="0" name=""/>
        <dsp:cNvSpPr/>
      </dsp:nvSpPr>
      <dsp:spPr>
        <a:xfrm>
          <a:off x="1728785" y="1571633"/>
          <a:ext cx="2043122" cy="372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Ekonomska</a:t>
          </a:r>
        </a:p>
      </dsp:txBody>
      <dsp:txXfrm>
        <a:off x="1746946" y="1589794"/>
        <a:ext cx="2006800" cy="335712"/>
      </dsp:txXfrm>
    </dsp:sp>
    <dsp:sp modelId="{4652B002-26E7-4CA0-B0A7-1FD4ED0BED92}">
      <dsp:nvSpPr>
        <dsp:cNvPr id="0" name=""/>
        <dsp:cNvSpPr/>
      </dsp:nvSpPr>
      <dsp:spPr>
        <a:xfrm>
          <a:off x="1728785" y="1990172"/>
          <a:ext cx="2043122" cy="372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Lokacijska</a:t>
          </a:r>
        </a:p>
      </dsp:txBody>
      <dsp:txXfrm>
        <a:off x="1746946" y="2008333"/>
        <a:ext cx="2006800" cy="335712"/>
      </dsp:txXfrm>
    </dsp:sp>
    <dsp:sp modelId="{AA3F9B08-41AF-4779-A09E-A536F1B1FBEA}">
      <dsp:nvSpPr>
        <dsp:cNvPr id="0" name=""/>
        <dsp:cNvSpPr/>
      </dsp:nvSpPr>
      <dsp:spPr>
        <a:xfrm>
          <a:off x="1728785" y="2408711"/>
          <a:ext cx="2043122" cy="372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Izvori financiranja</a:t>
          </a:r>
        </a:p>
      </dsp:txBody>
      <dsp:txXfrm>
        <a:off x="1746946" y="2426872"/>
        <a:ext cx="2006800" cy="335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30024" y="0"/>
          <a:ext cx="2401954" cy="27129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1200977" y="262818"/>
          <a:ext cx="1561270" cy="321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Organizacijska</a:t>
          </a:r>
        </a:p>
      </dsp:txBody>
      <dsp:txXfrm>
        <a:off x="1216652" y="278493"/>
        <a:ext cx="1529920" cy="289749"/>
      </dsp:txXfrm>
    </dsp:sp>
    <dsp:sp modelId="{3FC4447B-4D8F-478D-A19F-8D31B8B7A8B2}">
      <dsp:nvSpPr>
        <dsp:cNvPr id="0" name=""/>
        <dsp:cNvSpPr/>
      </dsp:nvSpPr>
      <dsp:spPr>
        <a:xfrm>
          <a:off x="1200977" y="633985"/>
          <a:ext cx="1561270" cy="321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Programska</a:t>
          </a:r>
        </a:p>
      </dsp:txBody>
      <dsp:txXfrm>
        <a:off x="1216652" y="649660"/>
        <a:ext cx="1529920" cy="289749"/>
      </dsp:txXfrm>
    </dsp:sp>
    <dsp:sp modelId="{872486CC-8DF3-43F0-8E89-30610FA5F201}">
      <dsp:nvSpPr>
        <dsp:cNvPr id="0" name=""/>
        <dsp:cNvSpPr/>
      </dsp:nvSpPr>
      <dsp:spPr>
        <a:xfrm>
          <a:off x="1200977" y="995222"/>
          <a:ext cx="1561270" cy="321099"/>
        </a:xfrm>
        <a:prstGeom prst="round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Funkcijska</a:t>
          </a:r>
        </a:p>
      </dsp:txBody>
      <dsp:txXfrm>
        <a:off x="1216652" y="1010897"/>
        <a:ext cx="1529920" cy="289749"/>
      </dsp:txXfrm>
    </dsp:sp>
    <dsp:sp modelId="{1F8B69DA-3F79-44F7-A686-512E3F645CBB}">
      <dsp:nvSpPr>
        <dsp:cNvPr id="0" name=""/>
        <dsp:cNvSpPr/>
      </dsp:nvSpPr>
      <dsp:spPr>
        <a:xfrm>
          <a:off x="1200977" y="1356458"/>
          <a:ext cx="1561270" cy="321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Ekonomska</a:t>
          </a:r>
        </a:p>
      </dsp:txBody>
      <dsp:txXfrm>
        <a:off x="1216652" y="1372133"/>
        <a:ext cx="1529920" cy="289749"/>
      </dsp:txXfrm>
    </dsp:sp>
    <dsp:sp modelId="{4652B002-26E7-4CA0-B0A7-1FD4ED0BED92}">
      <dsp:nvSpPr>
        <dsp:cNvPr id="0" name=""/>
        <dsp:cNvSpPr/>
      </dsp:nvSpPr>
      <dsp:spPr>
        <a:xfrm>
          <a:off x="1200977" y="1717695"/>
          <a:ext cx="1561270" cy="321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Lokacijska</a:t>
          </a:r>
        </a:p>
      </dsp:txBody>
      <dsp:txXfrm>
        <a:off x="1216652" y="1733370"/>
        <a:ext cx="1529920" cy="289749"/>
      </dsp:txXfrm>
    </dsp:sp>
    <dsp:sp modelId="{AAE7DF78-09C5-426C-90EB-CB91EA5DBA58}">
      <dsp:nvSpPr>
        <dsp:cNvPr id="0" name=""/>
        <dsp:cNvSpPr/>
      </dsp:nvSpPr>
      <dsp:spPr>
        <a:xfrm>
          <a:off x="1200977" y="2078932"/>
          <a:ext cx="1561270" cy="321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Izvori financiranja</a:t>
          </a:r>
        </a:p>
      </dsp:txBody>
      <dsp:txXfrm>
        <a:off x="1216652" y="2094607"/>
        <a:ext cx="1529920" cy="2897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6D120-F7D3-4A57-B9A3-93399444442C}">
      <dsp:nvSpPr>
        <dsp:cNvPr id="0" name=""/>
        <dsp:cNvSpPr/>
      </dsp:nvSpPr>
      <dsp:spPr>
        <a:xfrm>
          <a:off x="0" y="478528"/>
          <a:ext cx="1972613" cy="37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Prihodi, primitci</a:t>
          </a:r>
        </a:p>
      </dsp:txBody>
      <dsp:txXfrm>
        <a:off x="10864" y="489392"/>
        <a:ext cx="1950885" cy="349192"/>
      </dsp:txXfrm>
    </dsp:sp>
    <dsp:sp modelId="{B333F7AB-6DCD-4497-934F-DE6F87451D95}">
      <dsp:nvSpPr>
        <dsp:cNvPr id="0" name=""/>
        <dsp:cNvSpPr/>
      </dsp:nvSpPr>
      <dsp:spPr>
        <a:xfrm rot="21506446">
          <a:off x="1972466" y="608238"/>
          <a:ext cx="793458" cy="89912"/>
        </a:xfrm>
        <a:custGeom>
          <a:avLst/>
          <a:gdLst/>
          <a:ahLst/>
          <a:cxnLst/>
          <a:rect l="0" t="0" r="0" b="0"/>
          <a:pathLst>
            <a:path>
              <a:moveTo>
                <a:pt x="0" y="44956"/>
              </a:moveTo>
              <a:lnTo>
                <a:pt x="793458" y="449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2349359" y="633357"/>
        <a:ext cx="39672" cy="39672"/>
      </dsp:txXfrm>
    </dsp:sp>
    <dsp:sp modelId="{8653F19B-0743-454E-BDF5-1072CADD2F86}">
      <dsp:nvSpPr>
        <dsp:cNvPr id="0" name=""/>
        <dsp:cNvSpPr/>
      </dsp:nvSpPr>
      <dsp:spPr>
        <a:xfrm>
          <a:off x="2765778" y="317795"/>
          <a:ext cx="3326102" cy="649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 prirodnoj vrsti</a:t>
          </a:r>
        </a:p>
      </dsp:txBody>
      <dsp:txXfrm>
        <a:off x="2784793" y="336810"/>
        <a:ext cx="3288072" cy="611176"/>
      </dsp:txXfrm>
    </dsp:sp>
    <dsp:sp modelId="{1C7BDEA8-C5A4-4AC5-9A36-1436135E731E}">
      <dsp:nvSpPr>
        <dsp:cNvPr id="0" name=""/>
        <dsp:cNvSpPr/>
      </dsp:nvSpPr>
      <dsp:spPr>
        <a:xfrm>
          <a:off x="489" y="1233941"/>
          <a:ext cx="1972613" cy="37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Rashodi, izdatci</a:t>
          </a:r>
        </a:p>
      </dsp:txBody>
      <dsp:txXfrm>
        <a:off x="11353" y="1244805"/>
        <a:ext cx="1950885" cy="349192"/>
      </dsp:txXfrm>
    </dsp:sp>
    <dsp:sp modelId="{07D92499-34CF-4FD4-9002-E95675B91E7E}">
      <dsp:nvSpPr>
        <dsp:cNvPr id="0" name=""/>
        <dsp:cNvSpPr/>
      </dsp:nvSpPr>
      <dsp:spPr>
        <a:xfrm rot="21454566">
          <a:off x="1972748" y="1357668"/>
          <a:ext cx="793384" cy="89912"/>
        </a:xfrm>
        <a:custGeom>
          <a:avLst/>
          <a:gdLst/>
          <a:ahLst/>
          <a:cxnLst/>
          <a:rect l="0" t="0" r="0" b="0"/>
          <a:pathLst>
            <a:path>
              <a:moveTo>
                <a:pt x="0" y="44956"/>
              </a:moveTo>
              <a:lnTo>
                <a:pt x="793384" y="449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2349605" y="1382789"/>
        <a:ext cx="39669" cy="39669"/>
      </dsp:txXfrm>
    </dsp:sp>
    <dsp:sp modelId="{98608BD3-0B2D-490C-B701-91FE132B3CD0}">
      <dsp:nvSpPr>
        <dsp:cNvPr id="0" name=""/>
        <dsp:cNvSpPr/>
      </dsp:nvSpPr>
      <dsp:spPr>
        <a:xfrm>
          <a:off x="2765778" y="1114948"/>
          <a:ext cx="3214433" cy="541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 ekonomskoj namjeni kojoj služe</a:t>
          </a:r>
        </a:p>
      </dsp:txBody>
      <dsp:txXfrm>
        <a:off x="2781647" y="1130817"/>
        <a:ext cx="3182695" cy="5100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8062-4E1E-4DD7-B93B-8557A9CCEE0F}">
      <dsp:nvSpPr>
        <dsp:cNvPr id="0" name=""/>
        <dsp:cNvSpPr/>
      </dsp:nvSpPr>
      <dsp:spPr>
        <a:xfrm>
          <a:off x="191479" y="0"/>
          <a:ext cx="2532233" cy="25322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866FC-7E6E-4CDE-8051-5473C570B3E2}">
      <dsp:nvSpPr>
        <dsp:cNvPr id="0" name=""/>
        <dsp:cNvSpPr/>
      </dsp:nvSpPr>
      <dsp:spPr>
        <a:xfrm>
          <a:off x="1437810" y="245314"/>
          <a:ext cx="1645951" cy="2997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Organizacijska</a:t>
          </a:r>
        </a:p>
      </dsp:txBody>
      <dsp:txXfrm>
        <a:off x="1452441" y="259945"/>
        <a:ext cx="1616689" cy="270451"/>
      </dsp:txXfrm>
    </dsp:sp>
    <dsp:sp modelId="{3FC4447B-4D8F-478D-A19F-8D31B8B7A8B2}">
      <dsp:nvSpPr>
        <dsp:cNvPr id="0" name=""/>
        <dsp:cNvSpPr/>
      </dsp:nvSpPr>
      <dsp:spPr>
        <a:xfrm>
          <a:off x="1425943" y="591761"/>
          <a:ext cx="1645951" cy="299713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005B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Programska</a:t>
          </a:r>
        </a:p>
      </dsp:txBody>
      <dsp:txXfrm>
        <a:off x="1440574" y="606392"/>
        <a:ext cx="1616689" cy="270451"/>
      </dsp:txXfrm>
    </dsp:sp>
    <dsp:sp modelId="{872486CC-8DF3-43F0-8E89-30610FA5F201}">
      <dsp:nvSpPr>
        <dsp:cNvPr id="0" name=""/>
        <dsp:cNvSpPr/>
      </dsp:nvSpPr>
      <dsp:spPr>
        <a:xfrm>
          <a:off x="1425943" y="928938"/>
          <a:ext cx="1645951" cy="2997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Funkcijska</a:t>
          </a:r>
        </a:p>
      </dsp:txBody>
      <dsp:txXfrm>
        <a:off x="1440574" y="943569"/>
        <a:ext cx="1616689" cy="270451"/>
      </dsp:txXfrm>
    </dsp:sp>
    <dsp:sp modelId="{1F8B69DA-3F79-44F7-A686-512E3F645CBB}">
      <dsp:nvSpPr>
        <dsp:cNvPr id="0" name=""/>
        <dsp:cNvSpPr/>
      </dsp:nvSpPr>
      <dsp:spPr>
        <a:xfrm>
          <a:off x="1425943" y="1266116"/>
          <a:ext cx="1645951" cy="299713"/>
        </a:xfrm>
        <a:prstGeom prst="round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Ekonomska</a:t>
          </a:r>
        </a:p>
      </dsp:txBody>
      <dsp:txXfrm>
        <a:off x="1440574" y="1280747"/>
        <a:ext cx="1616689" cy="270451"/>
      </dsp:txXfrm>
    </dsp:sp>
    <dsp:sp modelId="{4652B002-26E7-4CA0-B0A7-1FD4ED0BED92}">
      <dsp:nvSpPr>
        <dsp:cNvPr id="0" name=""/>
        <dsp:cNvSpPr/>
      </dsp:nvSpPr>
      <dsp:spPr>
        <a:xfrm>
          <a:off x="1425943" y="1603294"/>
          <a:ext cx="1645951" cy="2997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Lokacijska</a:t>
          </a:r>
        </a:p>
      </dsp:txBody>
      <dsp:txXfrm>
        <a:off x="1440574" y="1617925"/>
        <a:ext cx="1616689" cy="270451"/>
      </dsp:txXfrm>
    </dsp:sp>
    <dsp:sp modelId="{8D0BFC5F-E2DB-48FF-9755-43010A2C512D}">
      <dsp:nvSpPr>
        <dsp:cNvPr id="0" name=""/>
        <dsp:cNvSpPr/>
      </dsp:nvSpPr>
      <dsp:spPr>
        <a:xfrm>
          <a:off x="1425943" y="1940471"/>
          <a:ext cx="1645951" cy="2997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Izvori financiranja</a:t>
          </a:r>
        </a:p>
      </dsp:txBody>
      <dsp:txXfrm>
        <a:off x="1440574" y="1955102"/>
        <a:ext cx="1616689" cy="270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D14BD9-82FC-452D-9EDF-2D686A8C6A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DE5D7-5A04-4C06-9A28-FB7238D0B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7C8F-6091-4850-8819-4C60DE332F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E580D-0DD1-471D-A158-9DEECE3534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CC5AE-EDB5-46A7-B741-0852D60993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9E03F-94D6-487B-A370-8588CCB14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26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9C67-3303-4F15-9E04-8D04E70E6021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2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90B78-3D73-40E1-92C1-A7877EF74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91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1702EC34-E06F-40D1-BABA-0FD4429E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68593819-B418-476F-9C60-CFE7D957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DA2FD5D2-1493-48B1-A66B-464F6C29D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D0ACDC-CC72-4C43-B77E-87A283023D85}" type="slidenum">
              <a:rPr lang="hr-HR" altLang="sr-Latn-RS" smtClean="0"/>
              <a:pPr>
                <a:spcBef>
                  <a:spcPct val="0"/>
                </a:spcBef>
              </a:pPr>
              <a:t>25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131840" y="115889"/>
            <a:ext cx="5904210" cy="3313112"/>
          </a:xfrm>
          <a:solidFill>
            <a:schemeClr val="bg1"/>
          </a:solidFill>
        </p:spPr>
        <p:txBody>
          <a:bodyPr anchor="b" anchorCtr="1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131840" y="3886200"/>
            <a:ext cx="59042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Ime Prezime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120067" y="476672"/>
            <a:ext cx="2807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30 godina s vama</a:t>
            </a:r>
          </a:p>
        </p:txBody>
      </p:sp>
      <p:sp>
        <p:nvSpPr>
          <p:cNvPr id="8" name="Pravokutnik 6">
            <a:extLst>
              <a:ext uri="{FF2B5EF4-FFF2-40B4-BE49-F238E27FC236}">
                <a16:creationId xmlns:a16="http://schemas.microsoft.com/office/drawing/2014/main" id="{ACBEC76C-359C-4EE2-8DCF-45E078CF516B}"/>
              </a:ext>
            </a:extLst>
          </p:cNvPr>
          <p:cNvSpPr/>
          <p:nvPr userDrawn="1"/>
        </p:nvSpPr>
        <p:spPr>
          <a:xfrm>
            <a:off x="-34670" y="6381328"/>
            <a:ext cx="3059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Dobar savjet zlata vrijedi</a:t>
            </a:r>
          </a:p>
        </p:txBody>
      </p:sp>
    </p:spTree>
    <p:extLst>
      <p:ext uri="{BB962C8B-B14F-4D97-AF65-F5344CB8AC3E}">
        <p14:creationId xmlns:p14="http://schemas.microsoft.com/office/powerpoint/2010/main" val="38976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46224"/>
          </a:xfrm>
        </p:spPr>
        <p:txBody>
          <a:bodyPr/>
          <a:lstStyle>
            <a:lvl1pPr>
              <a:defRPr/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9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8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7707E-7F11-4717-AE73-5FE75E7C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B3074-D35C-44D1-8A9C-1FC15784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4D96D-34CB-403F-A9BB-25AF4B85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pPr/>
              <a:t>‹#›</a:t>
            </a:fld>
            <a:endParaRPr lang="hr-HR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7EBC2C3-05DB-42D9-815E-656933E482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09239716"/>
              </p:ext>
            </p:extLst>
          </p:nvPr>
        </p:nvGraphicFramePr>
        <p:xfrm>
          <a:off x="539552" y="478097"/>
          <a:ext cx="236738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91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1183691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4F19FBC-6EF3-4AC9-8786-21CA62E659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88365913"/>
              </p:ext>
            </p:extLst>
          </p:nvPr>
        </p:nvGraphicFramePr>
        <p:xfrm>
          <a:off x="3347864" y="476672"/>
          <a:ext cx="236738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91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1183691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4C926EB9-7B5B-45AE-A723-341F6C8C8E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12227812"/>
              </p:ext>
            </p:extLst>
          </p:nvPr>
        </p:nvGraphicFramePr>
        <p:xfrm>
          <a:off x="6156176" y="476672"/>
          <a:ext cx="236738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91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1183691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35511" marR="35511" marT="17755" marB="17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7B7AF51-DB7E-4215-866C-3FB0B270705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6405830"/>
              </p:ext>
            </p:extLst>
          </p:nvPr>
        </p:nvGraphicFramePr>
        <p:xfrm>
          <a:off x="271749" y="2540606"/>
          <a:ext cx="1923498" cy="980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749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961749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117013">
                <a:tc gridSpan="2"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70328" marR="70328" marT="35164" marB="351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819091"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28853" marR="28853" marT="14426" marB="144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28853" marR="28853" marT="14426" marB="144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5C04A70C-A204-4924-97FF-436C4AB0830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5047145"/>
              </p:ext>
            </p:extLst>
          </p:nvPr>
        </p:nvGraphicFramePr>
        <p:xfrm>
          <a:off x="2463552" y="2539180"/>
          <a:ext cx="1923498" cy="980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749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961749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117013">
                <a:tc gridSpan="2"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70328" marR="70328" marT="35164" marB="351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819091"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28853" marR="28853" marT="14426" marB="144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28853" marR="28853" marT="14426" marB="144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58894904-AB6B-4768-8C24-0709E22A30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8971117"/>
              </p:ext>
            </p:extLst>
          </p:nvPr>
        </p:nvGraphicFramePr>
        <p:xfrm>
          <a:off x="4655355" y="2539179"/>
          <a:ext cx="1923498" cy="980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749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961749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117013">
                <a:tc gridSpan="2"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70328" marR="70328" marT="35164" marB="351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819091"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28853" marR="28853" marT="14426" marB="144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28853" marR="28853" marT="14426" marB="144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018C9AC4-ABB7-4A84-AE6B-855A9B94C5D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9043635"/>
              </p:ext>
            </p:extLst>
          </p:nvPr>
        </p:nvGraphicFramePr>
        <p:xfrm>
          <a:off x="6847158" y="2541720"/>
          <a:ext cx="1923498" cy="980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749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961749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117013">
                <a:tc gridSpan="2"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70328" marR="70328" marT="35164" marB="351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819091"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28853" marR="28853" marT="14426" marB="144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600" dirty="0"/>
                    </a:p>
                  </a:txBody>
                  <a:tcPr marL="28853" marR="28853" marT="14426" marB="144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5324A079-A2C8-46BD-9925-23852CC4271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055434"/>
              </p:ext>
            </p:extLst>
          </p:nvPr>
        </p:nvGraphicFramePr>
        <p:xfrm>
          <a:off x="4655355" y="4434103"/>
          <a:ext cx="3757910" cy="194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955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1878955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345554">
                <a:tc gridSpan="2"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55675" marR="55675" marT="27838" marB="2783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1600246"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56370" marR="56370" marT="28184" marB="2818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56370" marR="56370" marT="28184" marB="28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A8DFDC74-C505-4C83-8112-0BF10D790BB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7072002"/>
              </p:ext>
            </p:extLst>
          </p:nvPr>
        </p:nvGraphicFramePr>
        <p:xfrm>
          <a:off x="435160" y="4435249"/>
          <a:ext cx="3757910" cy="194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955">
                  <a:extLst>
                    <a:ext uri="{9D8B030D-6E8A-4147-A177-3AD203B41FA5}">
                      <a16:colId xmlns:a16="http://schemas.microsoft.com/office/drawing/2014/main" val="3681206941"/>
                    </a:ext>
                  </a:extLst>
                </a:gridCol>
                <a:gridCol w="1878955">
                  <a:extLst>
                    <a:ext uri="{9D8B030D-6E8A-4147-A177-3AD203B41FA5}">
                      <a16:colId xmlns:a16="http://schemas.microsoft.com/office/drawing/2014/main" val="3692531411"/>
                    </a:ext>
                  </a:extLst>
                </a:gridCol>
              </a:tblGrid>
              <a:tr h="345554">
                <a:tc gridSpan="2"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55675" marR="55675" marT="27838" marB="2783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86557" marR="86557" marT="43279" marB="4327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8635"/>
                  </a:ext>
                </a:extLst>
              </a:tr>
              <a:tr h="1600246"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56370" marR="56370" marT="28184" marB="2818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56370" marR="56370" marT="28184" marB="28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36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12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4622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6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0" y="-5644"/>
            <a:ext cx="9144000" cy="114622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ctr" anchorCtr="0">
            <a:normAutofit/>
          </a:bodyPr>
          <a:lstStyle>
            <a:lvl1pPr algn="l">
              <a:defRPr sz="2000" b="1"/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82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9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6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46224"/>
          </a:xfrm>
        </p:spPr>
        <p:txBody>
          <a:bodyPr/>
          <a:lstStyle>
            <a:lvl1pPr>
              <a:defRPr/>
            </a:lvl1pPr>
          </a:lstStyle>
          <a:p>
            <a:r>
              <a:rPr lang="hr-HR" dirty="0"/>
              <a:t>Naziv teme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CB4-CDF8-4781-BC3B-10B327BDC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6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07950" y="122536"/>
            <a:ext cx="8928100" cy="11462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r-HR" dirty="0"/>
              <a:t>Uredite stil naslova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7950" y="1340768"/>
            <a:ext cx="8928100" cy="532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8802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4363F-2773-439D-AE53-B0FA7F9061AD}" type="datetimeFigureOut">
              <a:rPr lang="hr-HR" smtClean="0"/>
              <a:t>10.10.2024.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8802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76456" y="6669360"/>
            <a:ext cx="4675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4707CB4-CDF8-4781-BC3B-10B327BDC8D8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730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6" r:id="rId6"/>
    <p:sldLayoutId id="2147483657" r:id="rId7"/>
    <p:sldLayoutId id="2147483651" r:id="rId8"/>
    <p:sldLayoutId id="2147483654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fin.gov.hr/istaknute-teme/lokalna-samouprava/10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5.xls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8.xlsx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10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1.xls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12.xlsx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13.xlsx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15.xlsx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16.xlsx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Excel_Worksheet17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8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19.xlsx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Excel_Worksheet20.xlsx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21.xlsx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Excel_Worksheet22.xlsx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23.xlsx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Excel_Worksheet24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25.xlsx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Excel_Worksheet26.xlsx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Excel_Worksheet27.xlsx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3542-7163-4C6B-AC72-67D8623BB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40" y="692696"/>
            <a:ext cx="5904210" cy="3313112"/>
          </a:xfrm>
        </p:spPr>
        <p:txBody>
          <a:bodyPr>
            <a:normAutofit/>
          </a:bodyPr>
          <a:lstStyle/>
          <a:p>
            <a:r>
              <a:rPr lang="hr-HR" sz="3200" dirty="0"/>
              <a:t>Proračunski trenutak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83378-BE40-4407-BED2-B5D1A3631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1840" y="4653136"/>
            <a:ext cx="5904210" cy="936104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hr-HR" altLang="sr-Latn-RS" sz="24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hr-HR" altLang="sr-Latn-RS" sz="24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hr-HR" altLang="sr-Latn-RS" sz="2400" dirty="0">
                <a:solidFill>
                  <a:schemeClr val="tx1"/>
                </a:solidFill>
                <a:latin typeface="Arial" pitchFamily="34" charset="0"/>
              </a:rPr>
              <a:t>Dr. sc. NADA DREMEL</a:t>
            </a:r>
            <a:br>
              <a:rPr lang="hr-HR" altLang="sr-Latn-RS" sz="2400" dirty="0">
                <a:solidFill>
                  <a:schemeClr val="tx1"/>
                </a:solidFill>
                <a:latin typeface="Arial" pitchFamily="34" charset="0"/>
              </a:rPr>
            </a:br>
            <a:br>
              <a:rPr lang="hr-HR" altLang="sr-Latn-RS" sz="2400" dirty="0">
                <a:solidFill>
                  <a:schemeClr val="tx1"/>
                </a:solidFill>
                <a:latin typeface="Arial" pitchFamily="34" charset="0"/>
              </a:rPr>
            </a:b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9C179-BC24-CB9B-AA65-E5D79048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Organizacijska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F866EE-5549-CFA8-B74D-7C8CC7B92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17" y="1268760"/>
            <a:ext cx="7992442" cy="5328320"/>
          </a:xfrm>
        </p:spPr>
        <p:txBody>
          <a:bodyPr anchor="ctr" anchorCtr="0"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hr-HR" sz="2000" b="1" dirty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Brojčane oznake </a:t>
            </a:r>
            <a:r>
              <a:rPr lang="hr-HR" sz="2000" dirty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u organizacijskoj klasifikaciji sastoje se od:</a:t>
            </a:r>
            <a:endParaRPr lang="hr-HR" sz="2000" dirty="0">
              <a:effectLst/>
              <a:ea typeface="Times New Roman" panose="02020603050405020304" pitchFamily="18" charset="0"/>
            </a:endParaRPr>
          </a:p>
          <a:p>
            <a:pPr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hr-HR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troznamenkastog broja za razdjel (primjerice 001),</a:t>
            </a:r>
          </a:p>
          <a:p>
            <a:pPr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hr-HR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peteroznamenkastog broja za glavu (primjerice 00101, 00102, 00103 …) s time da prve tri znamenke označavaju pripadnost razdjelu, a četvrta i peta znamenka označavaju glavu unutar razdjela,</a:t>
            </a:r>
          </a:p>
          <a:p>
            <a:pPr lvl="1"/>
            <a:endParaRPr lang="hr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dvoznamenkaste, troznamenkaste, četveroznamenkaste ili peteroznamenkaste brojke za proračunskog korisnika</a:t>
            </a:r>
          </a:p>
          <a:p>
            <a:pPr lvl="2"/>
            <a:r>
              <a:rPr lang="hr-HR" sz="1800" u="sng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preuzima</a:t>
            </a:r>
            <a:r>
              <a:rPr lang="hr-HR" sz="18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iz Registra proračunskih i izvanproračunskih korisnika</a:t>
            </a:r>
          </a:p>
          <a:p>
            <a:r>
              <a:rPr lang="hr-HR" sz="2000" b="1" dirty="0">
                <a:cs typeface="Times New Roman" panose="02020603050405020304" pitchFamily="18" charset="0"/>
              </a:rPr>
              <a:t>Nazivi</a:t>
            </a:r>
            <a:r>
              <a:rPr lang="hr-HR" sz="2000" dirty="0">
                <a:cs typeface="Times New Roman" panose="02020603050405020304" pitchFamily="18" charset="0"/>
              </a:rPr>
              <a:t> u organizacijskoj klasifikaciji</a:t>
            </a:r>
          </a:p>
          <a:p>
            <a:pPr lvl="1"/>
            <a:r>
              <a:rPr lang="hr-HR" sz="18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nazivi razdjela i proračunskih korisnika </a:t>
            </a:r>
            <a:r>
              <a:rPr lang="hr-HR" sz="1800" u="sng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preuzimaju</a:t>
            </a:r>
            <a:r>
              <a:rPr lang="hr-HR" sz="18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iz propisa, rješenja ili odgovarajućeg akta, točno onako kako piše</a:t>
            </a:r>
            <a:endParaRPr lang="hr-HR" dirty="0"/>
          </a:p>
          <a:p>
            <a:pPr lvl="2"/>
            <a:endParaRPr lang="hr-H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2C7F51EF-2E43-5052-88AB-819C34600E72}"/>
              </a:ext>
            </a:extLst>
          </p:cNvPr>
          <p:cNvSpPr/>
          <p:nvPr/>
        </p:nvSpPr>
        <p:spPr>
          <a:xfrm rot="16200000">
            <a:off x="-443184" y="2611982"/>
            <a:ext cx="2016224" cy="9139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Dodjeljuje upravno tijelo JLP(R)S </a:t>
            </a:r>
          </a:p>
        </p:txBody>
      </p:sp>
    </p:spTree>
    <p:extLst>
      <p:ext uri="{BB962C8B-B14F-4D97-AF65-F5344CB8AC3E}">
        <p14:creationId xmlns:p14="http://schemas.microsoft.com/office/powerpoint/2010/main" val="9726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5946F1-6465-4C36-A373-C2987E598622}"/>
              </a:ext>
            </a:extLst>
          </p:cNvPr>
          <p:cNvGraphicFramePr>
            <a:graphicFrameLocks/>
          </p:cNvGraphicFramePr>
          <p:nvPr/>
        </p:nvGraphicFramePr>
        <p:xfrm>
          <a:off x="0" y="895243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5" name="Title 4">
            <a:extLst>
              <a:ext uri="{FF2B5EF4-FFF2-40B4-BE49-F238E27FC236}">
                <a16:creationId xmlns:a16="http://schemas.microsoft.com/office/drawing/2014/main" id="{72D4644A-BE53-4F1C-88AE-8EDFA864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2800" dirty="0"/>
              <a:t>Organizacijska klasifikacija-za državu (primjer)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1E34351C-E0D5-46E4-A9A0-882508DBF266}"/>
              </a:ext>
            </a:extLst>
          </p:cNvPr>
          <p:cNvCxnSpPr/>
          <p:nvPr/>
        </p:nvCxnSpPr>
        <p:spPr>
          <a:xfrm>
            <a:off x="7668344" y="2532409"/>
            <a:ext cx="504056" cy="0"/>
          </a:xfrm>
          <a:prstGeom prst="straightConnector1">
            <a:avLst/>
          </a:prstGeom>
          <a:ln w="47625" cap="sq" cmpd="dbl">
            <a:solidFill>
              <a:schemeClr val="accent3"/>
            </a:solidFill>
            <a:headEnd type="triangl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114DE651-E5DF-464D-AD35-43754EC83E16}"/>
              </a:ext>
            </a:extLst>
          </p:cNvPr>
          <p:cNvCxnSpPr/>
          <p:nvPr/>
        </p:nvCxnSpPr>
        <p:spPr>
          <a:xfrm>
            <a:off x="7668344" y="3324497"/>
            <a:ext cx="504056" cy="0"/>
          </a:xfrm>
          <a:prstGeom prst="straightConnector1">
            <a:avLst/>
          </a:prstGeom>
          <a:ln w="47625" cap="sq" cmpd="dbl">
            <a:solidFill>
              <a:schemeClr val="accent3"/>
            </a:solidFill>
            <a:headEnd type="triangl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A65947FF-F58F-4EA8-84AA-912CC40F07A9}"/>
              </a:ext>
            </a:extLst>
          </p:cNvPr>
          <p:cNvCxnSpPr/>
          <p:nvPr/>
        </p:nvCxnSpPr>
        <p:spPr>
          <a:xfrm>
            <a:off x="7672625" y="4077072"/>
            <a:ext cx="504056" cy="0"/>
          </a:xfrm>
          <a:prstGeom prst="straightConnector1">
            <a:avLst/>
          </a:prstGeom>
          <a:ln w="47625" cap="sq" cmpd="dbl">
            <a:solidFill>
              <a:schemeClr val="accent3"/>
            </a:solidFill>
            <a:headEnd type="triangl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BEA80C53-3790-4635-A09E-DB42AC9ADEFA}"/>
              </a:ext>
            </a:extLst>
          </p:cNvPr>
          <p:cNvSpPr/>
          <p:nvPr/>
        </p:nvSpPr>
        <p:spPr>
          <a:xfrm>
            <a:off x="33591" y="604599"/>
            <a:ext cx="6019800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52336621-2F0F-412C-8355-36AAA9023863}"/>
              </a:ext>
            </a:extLst>
          </p:cNvPr>
          <p:cNvGraphicFramePr/>
          <p:nvPr/>
        </p:nvGraphicFramePr>
        <p:xfrm>
          <a:off x="6069173" y="148496"/>
          <a:ext cx="2762248" cy="267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Pravokutnik 17">
            <a:extLst>
              <a:ext uri="{FF2B5EF4-FFF2-40B4-BE49-F238E27FC236}">
                <a16:creationId xmlns:a16="http://schemas.microsoft.com/office/drawing/2014/main" id="{DD111A0F-F259-4906-B82F-8127D146DDD9}"/>
              </a:ext>
            </a:extLst>
          </p:cNvPr>
          <p:cNvSpPr/>
          <p:nvPr/>
        </p:nvSpPr>
        <p:spPr>
          <a:xfrm rot="17888158">
            <a:off x="5098346" y="1081599"/>
            <a:ext cx="246805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1400" dirty="0"/>
              <a:t>Proračunska klasifikacija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7A385AC-8C41-4AF3-8466-8B87CB0E320E}"/>
              </a:ext>
            </a:extLst>
          </p:cNvPr>
          <p:cNvSpPr/>
          <p:nvPr/>
        </p:nvSpPr>
        <p:spPr>
          <a:xfrm>
            <a:off x="333375" y="3517900"/>
            <a:ext cx="1647825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400" dirty="0"/>
              <a:t>Programska</a:t>
            </a:r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B5F95106-0389-4952-99DD-5F1B123D7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4650"/>
              </p:ext>
            </p:extLst>
          </p:nvPr>
        </p:nvGraphicFramePr>
        <p:xfrm>
          <a:off x="333375" y="3561386"/>
          <a:ext cx="4598665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3BD55448-F3F9-3439-3183-0E3AD9C40C98}"/>
              </a:ext>
            </a:extLst>
          </p:cNvPr>
          <p:cNvSpPr txBox="1"/>
          <p:nvPr/>
        </p:nvSpPr>
        <p:spPr>
          <a:xfrm>
            <a:off x="179513" y="1628800"/>
            <a:ext cx="525658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 Je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prikaz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programa i njihovih sastavnih dijelova (aktivnosti i projekata- definiranih u skladu s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aktima strateškog planiranja te ciljevima i zadaćama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proračuna te proračunskih i izvanproračunskih korisnika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9BA8D39-B3F2-D204-CA4B-C4986F4C5459}"/>
              </a:ext>
            </a:extLst>
          </p:cNvPr>
          <p:cNvSpPr txBox="1"/>
          <p:nvPr/>
        </p:nvSpPr>
        <p:spPr>
          <a:xfrm>
            <a:off x="5107695" y="3969142"/>
            <a:ext cx="388460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Programska klasifikacija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uspostavlja se </a:t>
            </a:r>
          </a:p>
          <a:p>
            <a:pPr algn="ctr"/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definiranjem </a:t>
            </a:r>
            <a:r>
              <a:rPr lang="hr-H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programa, aktivnosti i projekata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samo kod državnog proračuna i definiranjem glavnih programa koji se temelje na aktima strateškog planiranja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AC7FE265-FF20-4A69-A194-C58DD7A06F95}"/>
              </a:ext>
            </a:extLst>
          </p:cNvPr>
          <p:cNvSpPr/>
          <p:nvPr/>
        </p:nvSpPr>
        <p:spPr>
          <a:xfrm>
            <a:off x="0" y="0"/>
            <a:ext cx="4429125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46F3EF1C-53B9-4A6D-909B-0D15F8692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401510"/>
              </p:ext>
            </p:extLst>
          </p:nvPr>
        </p:nvGraphicFramePr>
        <p:xfrm>
          <a:off x="-188503" y="886930"/>
          <a:ext cx="3929061" cy="314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lačić sa strelicom gore 10">
            <a:extLst>
              <a:ext uri="{FF2B5EF4-FFF2-40B4-BE49-F238E27FC236}">
                <a16:creationId xmlns:a16="http://schemas.microsoft.com/office/drawing/2014/main" id="{DAC1F2CC-FAD1-497D-A260-26B0E0DBD182}"/>
              </a:ext>
            </a:extLst>
          </p:cNvPr>
          <p:cNvSpPr/>
          <p:nvPr/>
        </p:nvSpPr>
        <p:spPr>
          <a:xfrm>
            <a:off x="4097086" y="175296"/>
            <a:ext cx="4819404" cy="177281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u="sng" dirty="0">
                <a:solidFill>
                  <a:schemeClr val="tx1"/>
                </a:solidFill>
                <a:cs typeface="Calibri" panose="020F0502020204030204" pitchFamily="34" charset="0"/>
              </a:rPr>
              <a:t>Program </a:t>
            </a:r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je:</a:t>
            </a:r>
          </a:p>
          <a:p>
            <a:pPr algn="ctr" eaLnBrk="1" hangingPunct="1">
              <a:defRPr/>
            </a:pPr>
            <a:endParaRPr lang="hr-HR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skup neovisnih, usko povezanih </a:t>
            </a:r>
            <a:r>
              <a:rPr lang="hr-HR" u="sng" dirty="0">
                <a:solidFill>
                  <a:schemeClr val="tx1"/>
                </a:solidFill>
                <a:cs typeface="Calibri" panose="020F0502020204030204" pitchFamily="34" charset="0"/>
              </a:rPr>
              <a:t>aktivnosti</a:t>
            </a:r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 i </a:t>
            </a:r>
            <a:r>
              <a:rPr lang="hr-HR" u="sng" dirty="0">
                <a:solidFill>
                  <a:schemeClr val="tx1"/>
                </a:solidFill>
                <a:cs typeface="Calibri" panose="020F0502020204030204" pitchFamily="34" charset="0"/>
              </a:rPr>
              <a:t>projekata</a:t>
            </a:r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 usmjerenih ispunjenju zajedničkoga </a:t>
            </a:r>
            <a:r>
              <a:rPr lang="hr-HR" u="sng" dirty="0">
                <a:solidFill>
                  <a:schemeClr val="tx1"/>
                </a:solidFill>
                <a:cs typeface="Calibri" panose="020F0502020204030204" pitchFamily="34" charset="0"/>
              </a:rPr>
              <a:t>cilja</a:t>
            </a:r>
          </a:p>
        </p:txBody>
      </p:sp>
      <p:sp>
        <p:nvSpPr>
          <p:cNvPr id="12" name="Oblačić sa strelicom gore 11">
            <a:extLst>
              <a:ext uri="{FF2B5EF4-FFF2-40B4-BE49-F238E27FC236}">
                <a16:creationId xmlns:a16="http://schemas.microsoft.com/office/drawing/2014/main" id="{075CB8DA-E3A4-49A2-8783-8232922EE516}"/>
              </a:ext>
            </a:extLst>
          </p:cNvPr>
          <p:cNvSpPr/>
          <p:nvPr/>
        </p:nvSpPr>
        <p:spPr>
          <a:xfrm>
            <a:off x="3635896" y="1844824"/>
            <a:ext cx="5508104" cy="2961777"/>
          </a:xfrm>
          <a:prstGeom prst="upArrowCallout">
            <a:avLst>
              <a:gd name="adj1" fmla="val 26906"/>
              <a:gd name="adj2" fmla="val 23570"/>
              <a:gd name="adj3" fmla="val 25000"/>
              <a:gd name="adj4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600" u="sng" dirty="0">
                <a:solidFill>
                  <a:schemeClr val="tx1"/>
                </a:solidFill>
                <a:cs typeface="Calibri" panose="020F0502020204030204" pitchFamily="34" charset="0"/>
              </a:rPr>
              <a:t>Aktivnost</a:t>
            </a:r>
            <a:r>
              <a:rPr lang="hr-HR" sz="1600" dirty="0">
                <a:solidFill>
                  <a:schemeClr val="tx1"/>
                </a:solidFill>
                <a:cs typeface="Calibri" panose="020F0502020204030204" pitchFamily="34" charset="0"/>
              </a:rPr>
              <a:t> je:</a:t>
            </a:r>
          </a:p>
          <a:p>
            <a:pPr algn="ctr" eaLnBrk="1" hangingPunct="1">
              <a:defRPr/>
            </a:pPr>
            <a:r>
              <a:rPr lang="hr-HR" sz="1600" dirty="0">
                <a:solidFill>
                  <a:schemeClr val="tx1"/>
                </a:solidFill>
                <a:cs typeface="Calibri" panose="020F0502020204030204" pitchFamily="34" charset="0"/>
              </a:rPr>
              <a:t>..  sastavni dio programa </a:t>
            </a:r>
            <a:r>
              <a:rPr lang="hr-HR" sz="16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koji nije unaprijed utvrđeno vrijeme trajanja</a:t>
            </a:r>
            <a:r>
              <a:rPr lang="hr-HR" sz="16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u kojem su planirani rashodi i izdaci za ostvarivanje ciljeva utvrđenih programom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hr-HR" sz="1600" kern="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pripadajuća </a:t>
            </a:r>
            <a:r>
              <a:rPr lang="hr-HR" sz="1600" u="sng" kern="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brojčana oznaka </a:t>
            </a:r>
            <a:r>
              <a:rPr lang="hr-H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pripadati samo </a:t>
            </a:r>
            <a:r>
              <a:rPr lang="hr-HR" sz="16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jednom programu</a:t>
            </a:r>
            <a:r>
              <a:rPr lang="hr-HR" sz="1600" kern="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iako naziv mogu biti isti u više programa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hr-HR" sz="1600" kern="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 se neka aktivnost iz nekoga razloga </a:t>
            </a:r>
            <a:r>
              <a:rPr lang="hr-HR" sz="1600" u="sng" kern="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ugasi odnosno ukine</a:t>
            </a:r>
            <a:r>
              <a:rPr lang="hr-HR" sz="1600" kern="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brojčana oznaka koja je pripadala toj aktivnosti više se nikada ne može dodijeliti nekoj drugoj aktivnosti </a:t>
            </a:r>
            <a:endParaRPr lang="hr-HR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3" name="Oblačić sa strelicom gore 12">
            <a:extLst>
              <a:ext uri="{FF2B5EF4-FFF2-40B4-BE49-F238E27FC236}">
                <a16:creationId xmlns:a16="http://schemas.microsoft.com/office/drawing/2014/main" id="{3A9B8FCB-A279-4130-B3BE-7BA366234E02}"/>
              </a:ext>
            </a:extLst>
          </p:cNvPr>
          <p:cNvSpPr/>
          <p:nvPr/>
        </p:nvSpPr>
        <p:spPr>
          <a:xfrm>
            <a:off x="0" y="4725144"/>
            <a:ext cx="9144000" cy="213285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600" dirty="0">
                <a:solidFill>
                  <a:schemeClr val="tx1"/>
                </a:solidFill>
                <a:cs typeface="Calibri" panose="020F0502020204030204" pitchFamily="34" charset="0"/>
              </a:rPr>
              <a:t>Projekt je:</a:t>
            </a:r>
          </a:p>
          <a:p>
            <a:pPr algn="ctr" eaLnBrk="1" hangingPunct="1">
              <a:defRPr/>
            </a:pPr>
            <a:r>
              <a:rPr lang="hr-HR" sz="16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 programa </a:t>
            </a:r>
            <a:r>
              <a:rPr lang="hr-HR" sz="16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koji je unaprijed utvrđeno vrijeme trajanja</a:t>
            </a:r>
            <a:r>
              <a:rPr lang="hr-HR" sz="16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u kojem su planirani rashodi i izdaci za ostvarivanje ciljeva utvrđenih programom. Projekt se </a:t>
            </a:r>
            <a:r>
              <a:rPr lang="hr-HR" sz="16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planira jednokratno</a:t>
            </a:r>
            <a:r>
              <a:rPr lang="hr-HR" sz="16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može biti </a:t>
            </a:r>
            <a:r>
              <a:rPr lang="hr-HR" sz="1600" kern="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tekući</a:t>
            </a:r>
            <a:r>
              <a:rPr lang="hr-HR" sz="16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ili </a:t>
            </a:r>
            <a:r>
              <a:rPr lang="hr-HR" sz="1600" kern="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kapitalni</a:t>
            </a:r>
          </a:p>
          <a:p>
            <a:pPr algn="ctr" eaLnBrk="1" hangingPunct="1">
              <a:defRPr/>
            </a:pPr>
            <a:r>
              <a:rPr lang="hr-HR" sz="1600" kern="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Pripadajuća brojčana oznaka </a:t>
            </a:r>
            <a:r>
              <a:rPr lang="hr-HR" sz="1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pripadati samo jednom programu </a:t>
            </a:r>
            <a:r>
              <a:rPr lang="hr-HR" sz="1600" kern="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iako naziv mogu biti isti u više programa </a:t>
            </a:r>
            <a:endParaRPr lang="hr-HR" sz="1600" u="sng" dirty="0">
              <a:solidFill>
                <a:schemeClr val="accent3"/>
              </a:solidFill>
              <a:cs typeface="Calibri" panose="020F0502020204030204" pitchFamily="34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C337F8F4-92CE-4BAF-86A4-871FA38F25B4}"/>
              </a:ext>
            </a:extLst>
          </p:cNvPr>
          <p:cNvSpPr/>
          <p:nvPr/>
        </p:nvSpPr>
        <p:spPr>
          <a:xfrm>
            <a:off x="1" y="0"/>
            <a:ext cx="4429125" cy="6461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B56BBDA-4554-4DD2-8455-1B1F3FBC1CB5}"/>
              </a:ext>
            </a:extLst>
          </p:cNvPr>
          <p:cNvSpPr/>
          <p:nvPr/>
        </p:nvSpPr>
        <p:spPr>
          <a:xfrm rot="17888158">
            <a:off x="-235031" y="2304675"/>
            <a:ext cx="290015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1400" dirty="0"/>
              <a:t>Proračunska klasifikacija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67FDF7-9C8E-5CDD-7E38-E401A8E2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FEDE8-B85C-4FEA-5064-56D304B9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 i projekti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traju duže od jedne proračunske godine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 smiju mijenjati inicijalno definiranu jedinstvenu brojčanu oznaku u svim godinama trajanja aktivnosti odnosno projekta. </a:t>
            </a:r>
          </a:p>
          <a:p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Kapitalni projekt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obavezno uključuje kapitalna ulaganja koja za posljedicu imaju povećanje i / ili očuvanje vrijednosti nefinancijske imovine, a može uključivati i rashode poslovanja i izdatke. </a:t>
            </a:r>
          </a:p>
          <a:p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Tekući projekt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uključuje rashode poslovanja i izdatke, a može uključivati i ulaganja na nefinancijskoj imovini.</a:t>
            </a:r>
          </a:p>
          <a:p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Programe, aktivnosti i projekte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PK –ove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svoje nadležnosti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utvrđuje razdjel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proračuna JLP(R)S-a. </a:t>
            </a:r>
          </a:p>
          <a:p>
            <a:endParaRPr lang="hr-HR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 aktivnosti i projekte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razdjel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grupira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programe, a zatim programe, aktivnosti i projekte prijavljuje upravnom tijelu JLP(R)S-a nadležnom za financije.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utvrđenoj programskoj klasifikaciji razdjeli proračuna JLP(R)S-a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obavještavaju PK-ove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svoje nadležnosti. </a:t>
            </a:r>
          </a:p>
          <a:p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 i projekte koje utvrdi razdjel, PK-ovi JLP(R)S-a mogu dodatno razraditi za svoje potrebe.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94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773197-6022-CE08-961F-3A6FE5E2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A9B194-B02A-67D4-90DF-8BBA5AAA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226880"/>
            <a:ext cx="8928100" cy="5688632"/>
          </a:xfrm>
        </p:spPr>
        <p:txBody>
          <a:bodyPr>
            <a:normAutofit lnSpcReduction="10000"/>
          </a:bodyPr>
          <a:lstStyle/>
          <a:p>
            <a:pPr indent="0" fontAlgn="base">
              <a:lnSpc>
                <a:spcPct val="107000"/>
              </a:lnSpc>
              <a:spcAft>
                <a:spcPts val="240"/>
              </a:spcAft>
              <a:buNone/>
            </a:pPr>
            <a:r>
              <a:rPr lang="hr-HR" sz="24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sadrži:</a:t>
            </a:r>
            <a:endParaRPr lang="hr-H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brojčanu oznaku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naziv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opis i ciljeve provedbe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pokazatelje uspješnosti.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 fontAlgn="base">
              <a:lnSpc>
                <a:spcPct val="107000"/>
              </a:lnSpc>
              <a:spcAft>
                <a:spcPts val="240"/>
              </a:spcAft>
              <a:buNone/>
            </a:pPr>
            <a:r>
              <a:rPr lang="hr-HR" sz="20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 i projekt sadrži:</a:t>
            </a:r>
            <a:endParaRPr lang="hr-H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brojčanu oznaku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naziv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pravnu osnovu za uvođenje aktivnosti odnosno projekta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opis</a:t>
            </a: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hr-HR" sz="1800" kern="0" dirty="0">
                <a:solidFill>
                  <a:srgbClr val="231F2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pokazatelje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uspješnosti</a:t>
            </a:r>
            <a:endParaRPr lang="hr-HR" sz="1800" kern="0" dirty="0">
              <a:solidFill>
                <a:srgbClr val="231F2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07000"/>
              </a:lnSpc>
              <a:spcAft>
                <a:spcPts val="240"/>
              </a:spcAft>
              <a:buNone/>
            </a:pPr>
            <a:r>
              <a:rPr lang="hr-HR" sz="20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Naziv</a:t>
            </a:r>
          </a:p>
          <a:p>
            <a:pPr lvl="1" indent="0" fontAlgn="base">
              <a:lnSpc>
                <a:spcPct val="107000"/>
              </a:lnSpc>
              <a:spcAft>
                <a:spcPts val="240"/>
              </a:spcAft>
              <a:buNone/>
            </a:pPr>
            <a:r>
              <a:rPr lang="hr-HR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Uputama za izradu proračuna jedinice lokalne i područne (regionalne) samouprave za razdoblje 2014. - 2016., </a:t>
            </a:r>
            <a:r>
              <a:rPr lang="hr-H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dalo prijedlog u definiranju (nazivu) programa na lokalnoj razini.</a:t>
            </a:r>
            <a:endParaRPr lang="hr-HR" sz="2000" dirty="0"/>
          </a:p>
          <a:p>
            <a:pPr lvl="1" indent="0" algn="r" fontAlgn="base">
              <a:lnSpc>
                <a:spcPct val="107000"/>
              </a:lnSpc>
              <a:spcAft>
                <a:spcPts val="240"/>
              </a:spcAft>
              <a:buNone/>
            </a:pPr>
            <a:r>
              <a:rPr lang="hr-HR" sz="2000" u="sng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https://mfin.gov.hr/istaknute-teme/lokalna-samouprava/105</a:t>
            </a:r>
            <a:r>
              <a:rPr lang="hr-HR" sz="2000" u="sng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fontAlgn="base">
              <a:lnSpc>
                <a:spcPct val="107000"/>
              </a:lnSpc>
              <a:spcAft>
                <a:spcPts val="240"/>
              </a:spcAft>
              <a:buNone/>
            </a:pPr>
            <a:endParaRPr lang="hr-HR" sz="1800" kern="0" dirty="0">
              <a:solidFill>
                <a:srgbClr val="231F2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1CA3A1-7E83-2697-3C3F-E4F2BD14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4EBE15-A42B-3A46-BB7E-A23D97DED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indent="0" fontAlgn="base">
              <a:lnSpc>
                <a:spcPct val="107000"/>
              </a:lnSpc>
              <a:spcAft>
                <a:spcPts val="240"/>
              </a:spcAft>
              <a:buNone/>
            </a:pPr>
            <a:r>
              <a:rPr lang="hr-HR" sz="20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Brojčane oznake i nazivi</a:t>
            </a:r>
          </a:p>
          <a:p>
            <a:pPr indent="0" fontAlgn="base">
              <a:lnSpc>
                <a:spcPct val="107000"/>
              </a:lnSpc>
              <a:spcAft>
                <a:spcPts val="240"/>
              </a:spcAft>
              <a:buNone/>
            </a:pPr>
            <a:r>
              <a:rPr lang="hr-HR" sz="20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1028700" lvl="1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sastoje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od oznaka i naziva programa (</a:t>
            </a:r>
            <a:r>
              <a:rPr lang="hr-HR" sz="20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četveroznamenkaste brojke u rasponu od 1000 do 9999)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njihovih sastavnih dijelova: aktivnosti i projekata -tekućeg/kapitalnog- (</a:t>
            </a:r>
            <a:r>
              <a:rPr lang="hr-HR" sz="20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sedmeroznamenkasta oznaka koja se sastoji od slova A, T ili K i šesteroznamenkastog broja u rasponu od 100001 do 999999)</a:t>
            </a:r>
          </a:p>
          <a:p>
            <a:pPr marL="1085850" lvl="1" indent="-342900" fontAlgn="base">
              <a:lnSpc>
                <a:spcPct val="107000"/>
              </a:lnSpc>
              <a:spcAft>
                <a:spcPts val="240"/>
              </a:spcAft>
            </a:pPr>
            <a:r>
              <a:rPr lang="hr-HR" sz="20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oznaku </a:t>
            </a:r>
            <a:r>
              <a:rPr lang="hr-HR" sz="2000" u="sng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dodjeljuje</a:t>
            </a:r>
            <a:r>
              <a:rPr lang="hr-HR" sz="2000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pravno tijelo JLP(R)S nadležno za financije dodjeljuju oznake programa, aktivnosti i projekata</a:t>
            </a:r>
            <a:endParaRPr lang="hr-HR" sz="1800" kern="0" dirty="0">
              <a:solidFill>
                <a:srgbClr val="231F2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988FF86D-00E5-4E31-94BC-12762F9560A2}"/>
              </a:ext>
            </a:extLst>
          </p:cNvPr>
          <p:cNvSpPr/>
          <p:nvPr/>
        </p:nvSpPr>
        <p:spPr>
          <a:xfrm>
            <a:off x="0" y="0"/>
            <a:ext cx="4429125" cy="6461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3894D892-0A10-4596-BC16-DC63D11A5B2B}"/>
              </a:ext>
            </a:extLst>
          </p:cNvPr>
          <p:cNvGraphicFramePr/>
          <p:nvPr/>
        </p:nvGraphicFramePr>
        <p:xfrm>
          <a:off x="6381752" y="68010"/>
          <a:ext cx="2762248" cy="271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Pravokutnik 17">
            <a:extLst>
              <a:ext uri="{FF2B5EF4-FFF2-40B4-BE49-F238E27FC236}">
                <a16:creationId xmlns:a16="http://schemas.microsoft.com/office/drawing/2014/main" id="{ED912047-3FA1-400C-B44B-EE9D54023CCD}"/>
              </a:ext>
            </a:extLst>
          </p:cNvPr>
          <p:cNvSpPr/>
          <p:nvPr/>
        </p:nvSpPr>
        <p:spPr>
          <a:xfrm rot="17888158">
            <a:off x="5369424" y="998623"/>
            <a:ext cx="2503091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1400" dirty="0"/>
              <a:t>Proračunska klasifikacija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6CE3F4E-46DB-37EF-EF5C-665006C465E3}"/>
              </a:ext>
            </a:extLst>
          </p:cNvPr>
          <p:cNvSpPr txBox="1"/>
          <p:nvPr/>
        </p:nvSpPr>
        <p:spPr>
          <a:xfrm>
            <a:off x="179512" y="1369911"/>
            <a:ext cx="55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… je prikaz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rashoda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proračuna te proračunskih i izvanproračunskih korisnika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razvrstanih prema njihovoj namjeni</a:t>
            </a:r>
            <a:endParaRPr lang="hr-HR" u="sng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4125E09-1C90-6C4D-74E7-5BF7687E45CB}"/>
              </a:ext>
            </a:extLst>
          </p:cNvPr>
          <p:cNvSpPr txBox="1"/>
          <p:nvPr/>
        </p:nvSpPr>
        <p:spPr>
          <a:xfrm>
            <a:off x="392397" y="4221088"/>
            <a:ext cx="80734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funkcijskoj klasifikaciji iskazuju se </a:t>
            </a:r>
            <a:r>
              <a:rPr lang="hr-H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rashodi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hr-HR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Računu prihoda i rashoda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Općeg dijela proračuna i financijskog plana PK kao </a:t>
            </a:r>
            <a:r>
              <a:rPr lang="hr-HR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 izvještaju o izvršenju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proračuna i financijskog plana proračunskog korisnika. </a:t>
            </a:r>
          </a:p>
          <a:p>
            <a:pPr algn="ctr"/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Rashodi u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Posebnom dijelu proračuna i financijskog plana ne iskazuju se po funkcijskoj klasifikaciji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2C5164-6F44-42F0-3CE7-02301C83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Funkcijska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287CB8-46A3-8A69-3220-EC590D8D1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hr-H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Brojčane oznake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vežu se uz rashode – razred 3 i 4 iskazane prema računima ekonomske klasifikacije svake aktivnosti ili projekta)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nazivi funkcijske klasifikacije preuzeti su iz međunarodne klasifikacije funkcija države (COFOG) Ujedinjenih naroda –Klasifikacija rashoda u skladu s namjenom (sastavni dio Pravilnika o proračunskim klasifikacijama)</a:t>
            </a: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endParaRPr lang="hr-HR" sz="1800" kern="0" dirty="0">
              <a:solidFill>
                <a:srgbClr val="231F2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Razvrstavanje rashoda prema namjeni ima hijerarhijsku strukturu s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 razine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prva razina (</a:t>
            </a:r>
            <a:r>
              <a:rPr lang="hr-HR" sz="1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sastoji se od dvoznamenkastog broja u rasponu od 01 do 10 za razred (razred), </a:t>
            </a:r>
            <a:r>
              <a:rPr lang="vi-VN" altLang="sr-Latn-RS" sz="1800" dirty="0">
                <a:latin typeface="+mn-lt"/>
              </a:rPr>
              <a:t>npr</a:t>
            </a:r>
            <a:r>
              <a:rPr lang="vi-VN" altLang="sr-Latn-RS" sz="1800" i="1" dirty="0">
                <a:latin typeface="+mn-lt"/>
              </a:rPr>
              <a:t>. 04-Ekonomski poslovi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druga razina (</a:t>
            </a:r>
            <a:r>
              <a:rPr lang="hr-HR" sz="1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sastoji se od troznamenkastog broja; prve dvije znamenke označavaju pripadnost razredu, treća je znamenka u rasponu od 1 do 9 za skupinu, </a:t>
            </a:r>
            <a:r>
              <a:rPr lang="vi-VN" altLang="sr-Latn-RS" sz="1800" dirty="0">
                <a:latin typeface="+mn-lt"/>
              </a:rPr>
              <a:t>npr. </a:t>
            </a:r>
            <a:r>
              <a:rPr lang="vi-VN" altLang="sr-Latn-RS" sz="1800" i="1" dirty="0">
                <a:latin typeface="+mn-lt"/>
              </a:rPr>
              <a:t>045 Promet</a:t>
            </a:r>
            <a:endParaRPr lang="hr-HR" altLang="sr-Latn-RS" sz="1800" i="1" dirty="0">
              <a:latin typeface="+mn-lt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treća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razina (</a:t>
            </a:r>
            <a:r>
              <a:rPr lang="hr-HR" sz="1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podskupina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sastoji se od četveroznamenkastog broja; prve tri znamenke označavaju pripadnost skupini, četvrta je znamenka u rasponu od 0 do 9 za podskupinu, </a:t>
            </a:r>
            <a:r>
              <a:rPr lang="hr-HR" sz="18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npr. 0451 Cestovni promet</a:t>
            </a:r>
          </a:p>
          <a:p>
            <a:pPr lvl="1" indent="0" fontAlgn="base">
              <a:lnSpc>
                <a:spcPct val="107000"/>
              </a:lnSpc>
              <a:spcAft>
                <a:spcPts val="240"/>
              </a:spcAft>
              <a:buNone/>
            </a:pP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5549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6B8AC0-3CD0-6117-CEA5-F6C70701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Funkcijska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6A9121-5EA9-FA96-7296-7762CEE87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latin typeface="+mn-lt"/>
              </a:rPr>
              <a:t>Popis </a:t>
            </a:r>
            <a:r>
              <a:rPr lang="vi-VN" altLang="sr-Latn-RS" sz="2000" u="sng" dirty="0">
                <a:latin typeface="+mn-lt"/>
              </a:rPr>
              <a:t>osnovnih vrsta funkcijske </a:t>
            </a:r>
            <a:r>
              <a:rPr lang="vi-VN" altLang="sr-Latn-RS" sz="2000" dirty="0">
                <a:latin typeface="+mn-lt"/>
              </a:rPr>
              <a:t>klasifikacije (razreda):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sr-Latn-RS" sz="2000" dirty="0">
              <a:latin typeface="+mn-lt"/>
            </a:endParaRP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highlight>
                  <a:srgbClr val="FFC293"/>
                </a:highlight>
                <a:latin typeface="+mn-lt"/>
              </a:rPr>
              <a:t>01 – Opće javne usluge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latin typeface="+mn-lt"/>
              </a:rPr>
              <a:t>02 – Obrana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latin typeface="+mn-lt"/>
              </a:rPr>
              <a:t>03 – Javni red i sigurnost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rgbClr val="FF0000"/>
                </a:solidFill>
                <a:latin typeface="+mn-lt"/>
              </a:rPr>
              <a:t>04 – Ekonomski poslovi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latin typeface="+mn-lt"/>
              </a:rPr>
              <a:t>05 – Zaštita okoliša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latin typeface="+mn-lt"/>
              </a:rPr>
              <a:t>06 – Usluge unapređenja stanovanja i zajednice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latin typeface="+mn-lt"/>
              </a:rPr>
              <a:t>07 – Zdravstvo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latin typeface="+mn-lt"/>
              </a:rPr>
              <a:t>08 – Rekreacija, kultura i religija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latin typeface="+mn-lt"/>
              </a:rPr>
              <a:t>09 – Obrazovanje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sz="2000" dirty="0">
                <a:solidFill>
                  <a:schemeClr val="tx1"/>
                </a:solidFill>
                <a:latin typeface="+mn-lt"/>
              </a:rPr>
              <a:t>10 – Socijalna zaštita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80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6A295F-808B-777A-1A48-DFA172F6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Pregled tema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CE7356-87E5-D63C-37BC-C64601C43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hr-HR" altLang="sr-Latn-RS" dirty="0"/>
              <a:t>Zakonodavni okvir (izvadak)</a:t>
            </a:r>
          </a:p>
          <a:p>
            <a:r>
              <a:rPr lang="hr-HR" dirty="0"/>
              <a:t>Proračunske klasifikacije</a:t>
            </a:r>
          </a:p>
          <a:p>
            <a:r>
              <a:rPr lang="hr-HR" dirty="0"/>
              <a:t>Poslovne knjige</a:t>
            </a:r>
          </a:p>
          <a:p>
            <a:pPr lvl="1"/>
            <a:r>
              <a:rPr lang="hr-HR" dirty="0"/>
              <a:t>objedinjena glavna knjiga</a:t>
            </a:r>
          </a:p>
          <a:p>
            <a:r>
              <a:rPr lang="hr-HR" dirty="0"/>
              <a:t>Računi (transakcijski) za izvršavanje proračuna</a:t>
            </a:r>
          </a:p>
          <a:p>
            <a:r>
              <a:rPr lang="hr-HR" altLang="sr-Latn-RS" dirty="0"/>
              <a:t>Pravilnik o proračunskom računovodstvu i računskom planu</a:t>
            </a:r>
          </a:p>
          <a:p>
            <a:pPr lvl="1"/>
            <a:r>
              <a:rPr lang="hr-HR" dirty="0"/>
              <a:t>odabrane promjene u odnosu na važeće za 2024.</a:t>
            </a:r>
          </a:p>
        </p:txBody>
      </p:sp>
    </p:spTree>
    <p:extLst>
      <p:ext uri="{BB962C8B-B14F-4D97-AF65-F5344CB8AC3E}">
        <p14:creationId xmlns:p14="http://schemas.microsoft.com/office/powerpoint/2010/main" val="19395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A268CA35-005A-4E12-9D4E-DD0AD2077A10}"/>
              </a:ext>
            </a:extLst>
          </p:cNvPr>
          <p:cNvSpPr/>
          <p:nvPr/>
        </p:nvSpPr>
        <p:spPr>
          <a:xfrm>
            <a:off x="0" y="0"/>
            <a:ext cx="4429125" cy="6461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BBFDD70F-CD4F-4F0A-96EC-A65CA83467B5}"/>
              </a:ext>
            </a:extLst>
          </p:cNvPr>
          <p:cNvSpPr/>
          <p:nvPr/>
        </p:nvSpPr>
        <p:spPr>
          <a:xfrm>
            <a:off x="51686" y="3785006"/>
            <a:ext cx="260866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2000" dirty="0"/>
              <a:t>Ekonomska klasifikacija</a:t>
            </a:r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FD143BAB-A6FB-4461-831A-B910EF810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072664"/>
              </p:ext>
            </p:extLst>
          </p:nvPr>
        </p:nvGraphicFramePr>
        <p:xfrm>
          <a:off x="2640255" y="2971352"/>
          <a:ext cx="6096000" cy="197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Pravokutnik 22">
            <a:extLst>
              <a:ext uri="{FF2B5EF4-FFF2-40B4-BE49-F238E27FC236}">
                <a16:creationId xmlns:a16="http://schemas.microsoft.com/office/drawing/2014/main" id="{2FDE76BA-F988-41D2-AA26-4C7620E33001}"/>
              </a:ext>
            </a:extLst>
          </p:cNvPr>
          <p:cNvSpPr/>
          <p:nvPr/>
        </p:nvSpPr>
        <p:spPr>
          <a:xfrm>
            <a:off x="334253" y="4841865"/>
            <a:ext cx="8189743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000" dirty="0"/>
              <a:t>Računi ekonomske klasifikacije odgovaraju računima (od razreda 3 do 8, osim skupina računa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39, 49, 59, 69, 79 i 89 ) </a:t>
            </a:r>
            <a:r>
              <a:rPr lang="hr-HR" sz="2000" dirty="0"/>
              <a:t>iz Računskog plana iz  proračunskog računovodstva: </a:t>
            </a:r>
          </a:p>
          <a:p>
            <a:pPr algn="ctr" eaLnBrk="1" hangingPunct="1">
              <a:defRPr/>
            </a:pPr>
            <a:r>
              <a:rPr lang="hr-HR" sz="2000" dirty="0"/>
              <a:t>Razredi, skupine, podskupne, odjeljci </a:t>
            </a:r>
          </a:p>
        </p:txBody>
      </p:sp>
      <p:graphicFrame>
        <p:nvGraphicFramePr>
          <p:cNvPr id="16" name="Dijagram 15">
            <a:extLst>
              <a:ext uri="{FF2B5EF4-FFF2-40B4-BE49-F238E27FC236}">
                <a16:creationId xmlns:a16="http://schemas.microsoft.com/office/drawing/2014/main" id="{BE912BDE-0009-4BA2-B832-BB9B6BD240AD}"/>
              </a:ext>
            </a:extLst>
          </p:cNvPr>
          <p:cNvGraphicFramePr/>
          <p:nvPr/>
        </p:nvGraphicFramePr>
        <p:xfrm>
          <a:off x="5780060" y="104678"/>
          <a:ext cx="3231721" cy="253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Pravokutnik 16">
            <a:extLst>
              <a:ext uri="{FF2B5EF4-FFF2-40B4-BE49-F238E27FC236}">
                <a16:creationId xmlns:a16="http://schemas.microsoft.com/office/drawing/2014/main" id="{B5ECB941-5AF0-4FC4-90A0-D7F3866AE7AC}"/>
              </a:ext>
            </a:extLst>
          </p:cNvPr>
          <p:cNvSpPr/>
          <p:nvPr/>
        </p:nvSpPr>
        <p:spPr>
          <a:xfrm rot="17888158">
            <a:off x="4810472" y="1023543"/>
            <a:ext cx="233638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1400" dirty="0"/>
              <a:t>Proračunska klasifikacija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E9122E8-DC56-FDD5-5BC3-79F0DF3FFCAC}"/>
              </a:ext>
            </a:extLst>
          </p:cNvPr>
          <p:cNvSpPr txBox="1"/>
          <p:nvPr/>
        </p:nvSpPr>
        <p:spPr>
          <a:xfrm>
            <a:off x="91999" y="1223527"/>
            <a:ext cx="52565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 sadrži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prihode i primitke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razvrstane po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prirodnim vrstama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rashode i izdatke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razvrstane prema njihovoj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ekonomskoj namjeni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kojoj služe</a:t>
            </a:r>
            <a:endParaRPr lang="hr-HR" dirty="0"/>
          </a:p>
        </p:txBody>
      </p:sp>
      <p:sp>
        <p:nvSpPr>
          <p:cNvPr id="22" name="Strelica dolje 21">
            <a:extLst>
              <a:ext uri="{FF2B5EF4-FFF2-40B4-BE49-F238E27FC236}">
                <a16:creationId xmlns:a16="http://schemas.microsoft.com/office/drawing/2014/main" id="{9EAD2F40-6C21-4E30-82BE-1F6EC56E85D2}"/>
              </a:ext>
            </a:extLst>
          </p:cNvPr>
          <p:cNvSpPr/>
          <p:nvPr/>
        </p:nvSpPr>
        <p:spPr>
          <a:xfrm>
            <a:off x="697900" y="4046885"/>
            <a:ext cx="432047" cy="79498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CD6AFFC6-BC78-43E3-AC9A-20E7FF17D475}"/>
              </a:ext>
            </a:extLst>
          </p:cNvPr>
          <p:cNvSpPr/>
          <p:nvPr/>
        </p:nvSpPr>
        <p:spPr>
          <a:xfrm>
            <a:off x="0" y="0"/>
            <a:ext cx="4429125" cy="6461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A6F6B3D-C246-4E5B-BB51-ABE6D0823BAF}"/>
              </a:ext>
            </a:extLst>
          </p:cNvPr>
          <p:cNvSpPr/>
          <p:nvPr/>
        </p:nvSpPr>
        <p:spPr>
          <a:xfrm>
            <a:off x="642938" y="4478338"/>
            <a:ext cx="17414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400" dirty="0"/>
              <a:t>Ekonomska</a:t>
            </a:r>
          </a:p>
        </p:txBody>
      </p:sp>
      <p:sp>
        <p:nvSpPr>
          <p:cNvPr id="22" name="Strelica dolje 21">
            <a:extLst>
              <a:ext uri="{FF2B5EF4-FFF2-40B4-BE49-F238E27FC236}">
                <a16:creationId xmlns:a16="http://schemas.microsoft.com/office/drawing/2014/main" id="{78CF9F50-3C85-4926-8AEF-F14702CAE186}"/>
              </a:ext>
            </a:extLst>
          </p:cNvPr>
          <p:cNvSpPr/>
          <p:nvPr/>
        </p:nvSpPr>
        <p:spPr>
          <a:xfrm>
            <a:off x="1010744" y="4773261"/>
            <a:ext cx="1571625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A56365E5-D82E-416F-81FE-EAB280AC29B1}"/>
              </a:ext>
            </a:extLst>
          </p:cNvPr>
          <p:cNvSpPr/>
          <p:nvPr/>
        </p:nvSpPr>
        <p:spPr>
          <a:xfrm>
            <a:off x="603250" y="5983127"/>
            <a:ext cx="536575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000" dirty="0"/>
              <a:t>Računski plan proračunskog računovodstva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9248191-618B-457D-8BA8-9236CF13437D}"/>
              </a:ext>
            </a:extLst>
          </p:cNvPr>
          <p:cNvSpPr/>
          <p:nvPr/>
        </p:nvSpPr>
        <p:spPr>
          <a:xfrm>
            <a:off x="3286125" y="1357313"/>
            <a:ext cx="5643563" cy="38164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200" dirty="0"/>
              <a:t>0 – nefinancijska imovina</a:t>
            </a:r>
          </a:p>
          <a:p>
            <a:pPr eaLnBrk="1" hangingPunct="1">
              <a:defRPr/>
            </a:pPr>
            <a:r>
              <a:rPr lang="hr-HR" sz="2200" dirty="0"/>
              <a:t>1 – financijska imovina</a:t>
            </a:r>
          </a:p>
          <a:p>
            <a:pPr eaLnBrk="1" hangingPunct="1">
              <a:defRPr/>
            </a:pPr>
            <a:r>
              <a:rPr lang="hr-HR" sz="2200" dirty="0"/>
              <a:t>2 – obveze</a:t>
            </a:r>
          </a:p>
          <a:p>
            <a:pPr eaLnBrk="1" hangingPunct="1">
              <a:defRPr/>
            </a:pPr>
            <a:r>
              <a:rPr lang="hr-HR" sz="2200" dirty="0">
                <a:solidFill>
                  <a:schemeClr val="accent3"/>
                </a:solidFill>
              </a:rPr>
              <a:t>3 – rashodi poslovanja</a:t>
            </a:r>
          </a:p>
          <a:p>
            <a:pPr eaLnBrk="1" hangingPunct="1">
              <a:defRPr/>
            </a:pPr>
            <a:r>
              <a:rPr lang="hr-H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– rashodi za nabavu nefinancijske imovine </a:t>
            </a:r>
          </a:p>
          <a:p>
            <a:pPr eaLnBrk="1" hangingPunct="1">
              <a:defRPr/>
            </a:pPr>
            <a:r>
              <a:rPr lang="hr-HR" sz="2200" dirty="0">
                <a:solidFill>
                  <a:srgbClr val="00B050"/>
                </a:solidFill>
              </a:rPr>
              <a:t>5 – izdaci za financijsku imovinu i otplate zajmova</a:t>
            </a:r>
          </a:p>
          <a:p>
            <a:pPr eaLnBrk="1" hangingPunct="1">
              <a:defRPr/>
            </a:pPr>
            <a:r>
              <a:rPr lang="hr-HR" sz="2200" dirty="0">
                <a:solidFill>
                  <a:schemeClr val="accent3"/>
                </a:solidFill>
              </a:rPr>
              <a:t>6 – prihodi poslovanja</a:t>
            </a:r>
          </a:p>
          <a:p>
            <a:pPr eaLnBrk="1" hangingPunct="1">
              <a:defRPr/>
            </a:pPr>
            <a:r>
              <a:rPr lang="hr-H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 – prihodi od prodaje nefinancijske imovine</a:t>
            </a:r>
          </a:p>
          <a:p>
            <a:pPr eaLnBrk="1" hangingPunct="1">
              <a:defRPr/>
            </a:pPr>
            <a:r>
              <a:rPr lang="hr-HR" sz="2200" dirty="0">
                <a:solidFill>
                  <a:srgbClr val="00B050"/>
                </a:solidFill>
              </a:rPr>
              <a:t>8 – primici od financijske imovine i zaduživanja</a:t>
            </a:r>
          </a:p>
          <a:p>
            <a:pPr eaLnBrk="1" hangingPunct="1">
              <a:defRPr/>
            </a:pPr>
            <a:r>
              <a:rPr lang="hr-HR" sz="2200" dirty="0"/>
              <a:t>9 – vlastiti izvori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F6B8A732-006B-4785-8D79-6B488F01921E}"/>
              </a:ext>
            </a:extLst>
          </p:cNvPr>
          <p:cNvSpPr/>
          <p:nvPr/>
        </p:nvSpPr>
        <p:spPr>
          <a:xfrm>
            <a:off x="7096684" y="898446"/>
            <a:ext cx="189346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2400" dirty="0"/>
              <a:t>Računski plan</a:t>
            </a:r>
          </a:p>
          <a:p>
            <a:pPr algn="ctr" eaLnBrk="1" hangingPunct="1">
              <a:defRPr/>
            </a:pPr>
            <a:r>
              <a:rPr lang="hr-HR" sz="2400" dirty="0"/>
              <a:t>razredi</a:t>
            </a:r>
          </a:p>
        </p:txBody>
      </p:sp>
      <p:grpSp>
        <p:nvGrpSpPr>
          <p:cNvPr id="82957" name="Grupa 13">
            <a:extLst>
              <a:ext uri="{FF2B5EF4-FFF2-40B4-BE49-F238E27FC236}">
                <a16:creationId xmlns:a16="http://schemas.microsoft.com/office/drawing/2014/main" id="{6E3B3347-01F3-4CC3-BF85-EBEF1A1DA8A8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203200"/>
            <a:ext cx="2627312" cy="442913"/>
            <a:chOff x="1228723" y="1016000"/>
            <a:chExt cx="1320800" cy="240506"/>
          </a:xfrm>
        </p:grpSpPr>
        <p:sp>
          <p:nvSpPr>
            <p:cNvPr id="17" name="Zaobljeni pravokutnik 16">
              <a:extLst>
                <a:ext uri="{FF2B5EF4-FFF2-40B4-BE49-F238E27FC236}">
                  <a16:creationId xmlns:a16="http://schemas.microsoft.com/office/drawing/2014/main" id="{C984F7FE-247C-49AF-AC0C-9838CBC42EF4}"/>
                </a:ext>
              </a:extLst>
            </p:cNvPr>
            <p:cNvSpPr/>
            <p:nvPr/>
          </p:nvSpPr>
          <p:spPr>
            <a:xfrm>
              <a:off x="1228723" y="1016000"/>
              <a:ext cx="1320800" cy="240506"/>
            </a:xfrm>
            <a:prstGeom prst="roundRect">
              <a:avLst/>
            </a:prstGeom>
            <a:solidFill>
              <a:schemeClr val="accent4">
                <a:lumMod val="75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19" name="Zaobljeni pravokutnik 4">
              <a:extLst>
                <a:ext uri="{FF2B5EF4-FFF2-40B4-BE49-F238E27FC236}">
                  <a16:creationId xmlns:a16="http://schemas.microsoft.com/office/drawing/2014/main" id="{32EA7E97-9B1C-4AFE-9EF8-0EDE70FA5526}"/>
                </a:ext>
              </a:extLst>
            </p:cNvPr>
            <p:cNvSpPr/>
            <p:nvPr/>
          </p:nvSpPr>
          <p:spPr>
            <a:xfrm>
              <a:off x="1240694" y="1028068"/>
              <a:ext cx="1296859" cy="216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34290" rIns="34290" bIns="34290" spcCol="1270" anchor="ctr"/>
            <a:lstStyle/>
            <a:p>
              <a:pPr algn="ctr" defTabSz="4000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dirty="0"/>
                <a:t>Ekonomska</a:t>
              </a:r>
            </a:p>
          </p:txBody>
        </p:sp>
      </p:grpSp>
      <p:graphicFrame>
        <p:nvGraphicFramePr>
          <p:cNvPr id="20" name="Dijagram 19">
            <a:extLst>
              <a:ext uri="{FF2B5EF4-FFF2-40B4-BE49-F238E27FC236}">
                <a16:creationId xmlns:a16="http://schemas.microsoft.com/office/drawing/2014/main" id="{FB43A12D-6F26-4C1B-9D37-B84C3F2E1120}"/>
              </a:ext>
            </a:extLst>
          </p:cNvPr>
          <p:cNvGraphicFramePr/>
          <p:nvPr/>
        </p:nvGraphicFramePr>
        <p:xfrm>
          <a:off x="395536" y="1613350"/>
          <a:ext cx="2762248" cy="253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Pravokutnik 20">
            <a:extLst>
              <a:ext uri="{FF2B5EF4-FFF2-40B4-BE49-F238E27FC236}">
                <a16:creationId xmlns:a16="http://schemas.microsoft.com/office/drawing/2014/main" id="{047C7798-BDBB-4666-A3D9-60CB1838576A}"/>
              </a:ext>
            </a:extLst>
          </p:cNvPr>
          <p:cNvSpPr/>
          <p:nvPr/>
        </p:nvSpPr>
        <p:spPr>
          <a:xfrm rot="17888158">
            <a:off x="-496942" y="2472144"/>
            <a:ext cx="234020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1400" dirty="0"/>
              <a:t>Proračunska klasifikacija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87B394-8100-58F3-D869-5FF3C939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Ekonomska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7F6C65-2D93-6922-8305-07DD28E4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Predstavničko tijelo JLP(R)S-a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donosi proračun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daje </a:t>
            </a:r>
            <a:r>
              <a:rPr lang="hr-HR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suglasnost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prijedlog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financijskog plana izvanproračunskog korisnika, a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upravljačko tijelo proračunskog odnosno izvanproračunskog </a:t>
            </a:r>
            <a:r>
              <a:rPr lang="hr-HR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usvaja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prijedlog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financijskog plana </a:t>
            </a:r>
            <a:r>
              <a:rPr lang="hr-HR" sz="1800" u="sng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razini skupine ekonomske klasifikacije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hr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polugodišnjem i godišnjem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izvještaju o izvršenju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proračuna i financijskog plana, </a:t>
            </a:r>
            <a:r>
              <a:rPr lang="hr-HR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Računu prihoda i rashoda te u Računu financiranja,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planski podaci iskazuju se na razini skupine, a ostvareni prihodi i primici te izvršeni rashodi i izdaci iskazuju se na razini odjeljka ekonomske klasifikacije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U </a:t>
            </a:r>
            <a:r>
              <a:rPr lang="hr-HR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Posebnom dijelu polugodišnjeg i godišnjeg izvještaja o izvršenju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proračuna i financijskog plana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planski podaci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iskazuju se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razini skupine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izvršeni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rashodi i izdaci </a:t>
            </a:r>
            <a:r>
              <a:rPr lang="hr-HR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razini skupine i odjeljka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ekonomske klasifikacije.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08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4F14A68F-1506-4B95-B25F-43F4EF92AEC3}"/>
              </a:ext>
            </a:extLst>
          </p:cNvPr>
          <p:cNvSpPr/>
          <p:nvPr/>
        </p:nvSpPr>
        <p:spPr>
          <a:xfrm>
            <a:off x="0" y="0"/>
            <a:ext cx="4429125" cy="6461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5DDEE07A-68B7-4188-B8C4-56F55EB1F3A9}"/>
              </a:ext>
            </a:extLst>
          </p:cNvPr>
          <p:cNvSpPr/>
          <p:nvPr/>
        </p:nvSpPr>
        <p:spPr>
          <a:xfrm rot="17888158">
            <a:off x="4121734" y="1220610"/>
            <a:ext cx="303536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1400" dirty="0">
                <a:latin typeface="+mj-lt"/>
              </a:rPr>
              <a:t>Proračunska klasifikacija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42E37963-6342-4DAE-8D4F-27E799513367}"/>
              </a:ext>
            </a:extLst>
          </p:cNvPr>
          <p:cNvSpPr/>
          <p:nvPr/>
        </p:nvSpPr>
        <p:spPr>
          <a:xfrm>
            <a:off x="642938" y="3929063"/>
            <a:ext cx="1681162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400" dirty="0"/>
              <a:t>Lokacijska</a:t>
            </a:r>
          </a:p>
        </p:txBody>
      </p:sp>
      <p:graphicFrame>
        <p:nvGraphicFramePr>
          <p:cNvPr id="11" name="Dijagram 10">
            <a:extLst>
              <a:ext uri="{FF2B5EF4-FFF2-40B4-BE49-F238E27FC236}">
                <a16:creationId xmlns:a16="http://schemas.microsoft.com/office/drawing/2014/main" id="{ABB4E505-7CEC-4B0C-8344-4C7DBB9E8018}"/>
              </a:ext>
            </a:extLst>
          </p:cNvPr>
          <p:cNvGraphicFramePr/>
          <p:nvPr/>
        </p:nvGraphicFramePr>
        <p:xfrm>
          <a:off x="5525697" y="55516"/>
          <a:ext cx="3446832" cy="328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95E1FA4F-7032-707C-CED4-AA952D8EADC4}"/>
              </a:ext>
            </a:extLst>
          </p:cNvPr>
          <p:cNvSpPr txBox="1"/>
          <p:nvPr/>
        </p:nvSpPr>
        <p:spPr>
          <a:xfrm>
            <a:off x="159174" y="1264872"/>
            <a:ext cx="426995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 je prikaz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rashoda i izdataka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prema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teritorijalno definiranim cjelinama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skladu s ustrojem Republike Hrvatske, drugih država članica Europske unije te ostalih država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F9A3ADB-71D1-8A6C-3365-42B790F21AB9}"/>
              </a:ext>
            </a:extLst>
          </p:cNvPr>
          <p:cNvSpPr txBox="1"/>
          <p:nvPr/>
        </p:nvSpPr>
        <p:spPr>
          <a:xfrm>
            <a:off x="159174" y="3513862"/>
            <a:ext cx="8813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1800" dirty="0"/>
              <a:t>Prema teritorijalnom ustroju RH</a:t>
            </a:r>
          </a:p>
          <a:p>
            <a:pPr lvl="0" algn="ctr"/>
            <a:endParaRPr lang="hr-HR" sz="1800" dirty="0"/>
          </a:p>
          <a:p>
            <a:pPr lvl="0" algn="ctr"/>
            <a:r>
              <a:rPr lang="hr-HR" sz="1800" dirty="0">
                <a:solidFill>
                  <a:srgbClr val="FF0000"/>
                </a:solidFill>
              </a:rPr>
              <a:t>Brojčane oznake </a:t>
            </a:r>
            <a:r>
              <a:rPr lang="hr-HR" sz="1800" dirty="0"/>
              <a:t>lokacijske klasifikacije za županije, gradove i općine određuje Državna geodetska uprava, a </a:t>
            </a:r>
            <a:r>
              <a:rPr lang="hr-HR" sz="1800" dirty="0">
                <a:solidFill>
                  <a:srgbClr val="FF0000"/>
                </a:solidFill>
              </a:rPr>
              <a:t>nazivi</a:t>
            </a:r>
            <a:r>
              <a:rPr lang="hr-HR" sz="1800" dirty="0"/>
              <a:t> se preuzimaju iz Zakona o područjima županija, gradova i općina u Republici Hrvatskoj</a:t>
            </a:r>
          </a:p>
          <a:p>
            <a:pPr algn="ctr"/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64CCC23-DD6D-E3CC-5350-46D1F6F991BA}"/>
              </a:ext>
            </a:extLst>
          </p:cNvPr>
          <p:cNvSpPr txBox="1"/>
          <p:nvPr/>
        </p:nvSpPr>
        <p:spPr>
          <a:xfrm>
            <a:off x="0" y="5367598"/>
            <a:ext cx="91440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Brojčane oznake u procesu </a:t>
            </a:r>
            <a:r>
              <a:rPr lang="hr-HR" sz="1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planiranja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uz brojčanu oznaku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aktivnosti ili projekta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(ako je moguće uspostaviti jednoznačnu vezu) </a:t>
            </a:r>
          </a:p>
          <a:p>
            <a:r>
              <a:rPr lang="hr-HR" kern="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uz svaku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transakciju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odnosno poslovni događaj u procesu izvršavanja (ako nije to moguće uspostaviti jednoznačnu vezu uz aktivnost ili projekt)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68D39C5B-2DA0-428E-85D3-7EB356F308EB}"/>
              </a:ext>
            </a:extLst>
          </p:cNvPr>
          <p:cNvSpPr/>
          <p:nvPr/>
        </p:nvSpPr>
        <p:spPr>
          <a:xfrm>
            <a:off x="0" y="0"/>
            <a:ext cx="4429125" cy="6461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919C1E8-4F49-4333-AECD-9600738F874B}"/>
              </a:ext>
            </a:extLst>
          </p:cNvPr>
          <p:cNvSpPr/>
          <p:nvPr/>
        </p:nvSpPr>
        <p:spPr>
          <a:xfrm>
            <a:off x="179512" y="5205235"/>
            <a:ext cx="2871788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400" dirty="0"/>
              <a:t>Izvori financiranja</a:t>
            </a:r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029470EC-3379-46E7-934D-8B3FBCECDF1F}"/>
              </a:ext>
            </a:extLst>
          </p:cNvPr>
          <p:cNvGraphicFramePr/>
          <p:nvPr/>
        </p:nvGraphicFramePr>
        <p:xfrm>
          <a:off x="3088268" y="4831552"/>
          <a:ext cx="609600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Pravokutnik 13">
            <a:extLst>
              <a:ext uri="{FF2B5EF4-FFF2-40B4-BE49-F238E27FC236}">
                <a16:creationId xmlns:a16="http://schemas.microsoft.com/office/drawing/2014/main" id="{433CA785-DB41-429C-8B78-E2D64AA65A19}"/>
              </a:ext>
            </a:extLst>
          </p:cNvPr>
          <p:cNvSpPr/>
          <p:nvPr/>
        </p:nvSpPr>
        <p:spPr>
          <a:xfrm>
            <a:off x="3995738" y="2811463"/>
            <a:ext cx="28717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400" dirty="0"/>
              <a:t>Izvori financiranja</a:t>
            </a:r>
          </a:p>
        </p:txBody>
      </p:sp>
      <p:sp>
        <p:nvSpPr>
          <p:cNvPr id="2" name="Jednako 1">
            <a:extLst>
              <a:ext uri="{FF2B5EF4-FFF2-40B4-BE49-F238E27FC236}">
                <a16:creationId xmlns:a16="http://schemas.microsoft.com/office/drawing/2014/main" id="{6A42D955-A1EC-4438-9001-3309F0CF8B5B}"/>
              </a:ext>
            </a:extLst>
          </p:cNvPr>
          <p:cNvSpPr/>
          <p:nvPr/>
        </p:nvSpPr>
        <p:spPr>
          <a:xfrm>
            <a:off x="3131840" y="5146497"/>
            <a:ext cx="608012" cy="579438"/>
          </a:xfrm>
          <a:prstGeom prst="mathEqual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D938BFE6-847F-D192-118B-B9FE0B721652}"/>
              </a:ext>
            </a:extLst>
          </p:cNvPr>
          <p:cNvSpPr/>
          <p:nvPr/>
        </p:nvSpPr>
        <p:spPr>
          <a:xfrm rot="17888158">
            <a:off x="3774838" y="1432564"/>
            <a:ext cx="303536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1400" dirty="0">
                <a:latin typeface="+mj-lt"/>
              </a:rPr>
              <a:t>Proračunska klasifikacija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B32FDC5-4F7A-2BEA-B236-1974C7C7F3FA}"/>
              </a:ext>
            </a:extLst>
          </p:cNvPr>
          <p:cNvGraphicFramePr/>
          <p:nvPr/>
        </p:nvGraphicFramePr>
        <p:xfrm>
          <a:off x="5178801" y="267470"/>
          <a:ext cx="3446832" cy="328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D510C15-3100-4BCA-B757-5C81E77D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7713" cy="5619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hr-HR" sz="2400" b="0" dirty="0">
                <a:solidFill>
                  <a:schemeClr val="tx1"/>
                </a:solidFill>
                <a:latin typeface="+mn-lt"/>
              </a:rPr>
              <a:t>Osnovni izvori financiranja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04BCD6D3-7B77-4E3A-9B02-44FABC34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836712"/>
            <a:ext cx="8505825" cy="4730651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Comic Sans MS" panose="030F0702030302020204" pitchFamily="66" charset="0"/>
              <a:buAutoNum type="arabicPeriod"/>
            </a:pPr>
            <a:r>
              <a:rPr lang="hr-HR" altLang="sr-Latn-RS" sz="2000" dirty="0"/>
              <a:t>Opći prihodi i primici </a:t>
            </a:r>
          </a:p>
          <a:p>
            <a:pPr marL="514350" indent="-514350" eaLnBrk="1" hangingPunct="1">
              <a:buFont typeface="Comic Sans MS" panose="030F0702030302020204" pitchFamily="66" charset="0"/>
              <a:buAutoNum type="arabicPeriod"/>
            </a:pPr>
            <a:r>
              <a:rPr lang="hr-HR" altLang="sr-Latn-RS" sz="2000" u="sng" dirty="0"/>
              <a:t>Doprinosi </a:t>
            </a:r>
          </a:p>
          <a:p>
            <a:pPr marL="800100" lvl="2" indent="0">
              <a:buNone/>
            </a:pPr>
            <a:r>
              <a:rPr lang="hr-HR" altLang="sr-Latn-RS" sz="1600" dirty="0"/>
              <a:t>za mirovinsko osiguranje i zdravstveno osiguranje</a:t>
            </a:r>
          </a:p>
          <a:p>
            <a:pPr marL="514350" indent="-514350" eaLnBrk="1" hangingPunct="1">
              <a:buFont typeface="Comic Sans MS" panose="030F0702030302020204" pitchFamily="66" charset="0"/>
              <a:buAutoNum type="arabicPeriod"/>
            </a:pPr>
            <a:r>
              <a:rPr lang="hr-HR" altLang="sr-Latn-RS" sz="2000" dirty="0"/>
              <a:t>Vlastiti prihodi</a:t>
            </a:r>
          </a:p>
          <a:p>
            <a:pPr marL="514350" indent="-514350">
              <a:buFont typeface="Comic Sans MS" panose="030F0702030302020204" pitchFamily="66" charset="0"/>
              <a:buAutoNum type="arabicPeriod"/>
            </a:pPr>
            <a:r>
              <a:rPr lang="hr-HR" altLang="sr-Latn-RS" sz="2000" dirty="0">
                <a:solidFill>
                  <a:srgbClr val="FF0000"/>
                </a:solidFill>
              </a:rPr>
              <a:t>Prihodi za posebne namjene</a:t>
            </a:r>
            <a:endParaRPr lang="hr-HR" altLang="sr-Latn-RS" sz="2000" dirty="0"/>
          </a:p>
          <a:p>
            <a:pPr marL="1006475" lvl="3" indent="0">
              <a:buNone/>
            </a:pPr>
            <a:r>
              <a:rPr lang="hr-HR" altLang="sr-Latn-RS" sz="1600" dirty="0"/>
              <a:t>korištenje i namjena utvrđena posebnim </a:t>
            </a:r>
            <a:r>
              <a:rPr lang="hr-HR" altLang="sr-Latn-RS" sz="1600" u="sng" dirty="0"/>
              <a:t>zakonima i propisima </a:t>
            </a:r>
            <a:r>
              <a:rPr lang="hr-HR" altLang="sr-Latn-RS" sz="1600" dirty="0"/>
              <a:t>koje donosi Vlada Republike Hrvatske</a:t>
            </a:r>
          </a:p>
          <a:p>
            <a:pPr marL="514350" indent="-514350" eaLnBrk="1" hangingPunct="1">
              <a:buFont typeface="Comic Sans MS" panose="030F0702030302020204" pitchFamily="66" charset="0"/>
              <a:buAutoNum type="arabicPeriod"/>
            </a:pPr>
            <a:r>
              <a:rPr lang="hr-HR" altLang="sr-Latn-RS" sz="2000" dirty="0">
                <a:solidFill>
                  <a:srgbClr val="FF0000"/>
                </a:solidFill>
              </a:rPr>
              <a:t>Pomoći</a:t>
            </a:r>
          </a:p>
          <a:p>
            <a:pPr marL="514350" indent="-514350" eaLnBrk="1" hangingPunct="1">
              <a:buFont typeface="Comic Sans MS" panose="030F0702030302020204" pitchFamily="66" charset="0"/>
              <a:buAutoNum type="arabicPeriod"/>
            </a:pPr>
            <a:r>
              <a:rPr lang="hr-HR" altLang="sr-Latn-RS" sz="2000" dirty="0">
                <a:solidFill>
                  <a:srgbClr val="FF0000"/>
                </a:solidFill>
              </a:rPr>
              <a:t>Donacije</a:t>
            </a:r>
          </a:p>
          <a:p>
            <a:pPr marL="514350" indent="-514350" eaLnBrk="1" hangingPunct="1">
              <a:buFont typeface="Comic Sans MS" panose="030F0702030302020204" pitchFamily="66" charset="0"/>
              <a:buAutoNum type="arabicPeriod"/>
            </a:pPr>
            <a:r>
              <a:rPr lang="hr-HR" altLang="sr-Latn-RS" sz="2000" dirty="0">
                <a:solidFill>
                  <a:srgbClr val="FF0000"/>
                </a:solidFill>
              </a:rPr>
              <a:t>Prihodi od prodaje ili zamjene nefinancijske imovine </a:t>
            </a:r>
          </a:p>
          <a:p>
            <a:pPr marL="800100" lvl="2" indent="0">
              <a:buNone/>
            </a:pPr>
            <a:r>
              <a:rPr lang="hr-HR" altLang="sr-Latn-RS" sz="1600" dirty="0"/>
              <a:t>proračunskog korisnika koja nije stečena iz općih prihoda i primitaka)</a:t>
            </a:r>
          </a:p>
          <a:p>
            <a:pPr marL="0" indent="0" eaLnBrk="1" hangingPunct="1">
              <a:buNone/>
            </a:pPr>
            <a:r>
              <a:rPr lang="hr-HR" altLang="sr-Latn-RS" sz="2000" dirty="0">
                <a:solidFill>
                  <a:srgbClr val="FF0000"/>
                </a:solidFill>
              </a:rPr>
              <a:t>	</a:t>
            </a:r>
            <a:r>
              <a:rPr lang="pt-BR" altLang="sr-Latn-RS" sz="2000" dirty="0">
                <a:solidFill>
                  <a:srgbClr val="FF0000"/>
                </a:solidFill>
              </a:rPr>
              <a:t>i naknade s naslova osiguranja</a:t>
            </a:r>
            <a:endParaRPr lang="hr-HR" altLang="sr-Latn-RS" sz="2000" dirty="0">
              <a:solidFill>
                <a:srgbClr val="FF0000"/>
              </a:solidFill>
            </a:endParaRPr>
          </a:p>
          <a:p>
            <a:pPr marL="800100" lvl="2" indent="0">
              <a:buNone/>
            </a:pPr>
            <a:r>
              <a:rPr lang="hr-HR" altLang="sr-Latn-RS" sz="1600" dirty="0"/>
              <a:t>ako premija nije plaćena  iz općih prihoda i primitaka</a:t>
            </a:r>
          </a:p>
          <a:p>
            <a:pPr marL="0" indent="0">
              <a:buNone/>
            </a:pPr>
            <a:r>
              <a:rPr lang="hr-HR" altLang="sr-Latn-RS" sz="2000" dirty="0">
                <a:solidFill>
                  <a:srgbClr val="FF0000"/>
                </a:solidFill>
              </a:rPr>
              <a:t>8.     Namjenski primici </a:t>
            </a:r>
          </a:p>
          <a:p>
            <a:pPr marL="800100" lvl="2" indent="0">
              <a:buNone/>
            </a:pPr>
            <a:r>
              <a:rPr lang="hr-HR" sz="16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primici od </a:t>
            </a:r>
            <a:r>
              <a:rPr lang="hr-HR" sz="16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financijske imovine i zaduživanja</a:t>
            </a:r>
            <a:r>
              <a:rPr lang="hr-HR" sz="16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čija je namjena utvrđena posebnim ugovorima i/ili propisima)</a:t>
            </a:r>
            <a:endParaRPr lang="hr-HR" altLang="sr-Latn-RS" dirty="0">
              <a:solidFill>
                <a:srgbClr val="FF0000"/>
              </a:solidFill>
            </a:endParaRPr>
          </a:p>
        </p:txBody>
      </p:sp>
      <p:sp>
        <p:nvSpPr>
          <p:cNvPr id="4" name="Strelica udesno 3">
            <a:extLst>
              <a:ext uri="{FF2B5EF4-FFF2-40B4-BE49-F238E27FC236}">
                <a16:creationId xmlns:a16="http://schemas.microsoft.com/office/drawing/2014/main" id="{F8A49B23-29BB-4281-A9B6-10E17E645721}"/>
              </a:ext>
            </a:extLst>
          </p:cNvPr>
          <p:cNvSpPr/>
          <p:nvPr/>
        </p:nvSpPr>
        <p:spPr>
          <a:xfrm>
            <a:off x="5154387" y="1290637"/>
            <a:ext cx="1296144" cy="562273"/>
          </a:xfrm>
          <a:prstGeom prst="rightArrow">
            <a:avLst>
              <a:gd name="adj1" fmla="val 50000"/>
              <a:gd name="adj2" fmla="val 485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Samo DP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A8661E-A644-4A10-B01E-8AC1C84B46D9}"/>
              </a:ext>
            </a:extLst>
          </p:cNvPr>
          <p:cNvSpPr txBox="1">
            <a:spLocks/>
          </p:cNvSpPr>
          <p:nvPr/>
        </p:nvSpPr>
        <p:spPr bwMode="auto">
          <a:xfrm>
            <a:off x="-17588" y="5522739"/>
            <a:ext cx="9144000" cy="12906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hr-HR" sz="2000" dirty="0">
                <a:ea typeface="+mj-ea"/>
                <a:cs typeface="+mj-cs"/>
              </a:rPr>
              <a:t>Izrijekom utvrđena namjena prihoda:</a:t>
            </a:r>
          </a:p>
          <a:p>
            <a:pPr algn="ctr" eaLnBrk="1" hangingPunct="1">
              <a:defRPr/>
            </a:pPr>
            <a:r>
              <a:rPr lang="hr-HR" sz="2000" dirty="0">
                <a:ea typeface="+mj-ea"/>
                <a:cs typeface="+mj-cs"/>
              </a:rPr>
              <a:t>Točno određeni prihodi (obilježeni izvorima) mogu se uporabiti samo za određene namjene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16950692-976C-4E35-5201-6B3D5D863DAC}"/>
              </a:ext>
            </a:extLst>
          </p:cNvPr>
          <p:cNvSpPr/>
          <p:nvPr/>
        </p:nvSpPr>
        <p:spPr>
          <a:xfrm>
            <a:off x="4110271" y="2780928"/>
            <a:ext cx="4680520" cy="5622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Crveno označeni su namjenski prihodi i primici, </a:t>
            </a:r>
            <a:r>
              <a:rPr lang="hr-HR" dirty="0">
                <a:solidFill>
                  <a:schemeClr val="tx1"/>
                </a:solidFill>
              </a:rPr>
              <a:t>prema čl. 52. Zakona o proračunu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107C02-BC82-D41E-2A0A-4DFF8AB4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financiranja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1EC266-D54B-CE03-66E9-BC4DDCBB9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hr-HR" sz="20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Brojčane oznake izvora financiranja razvrstane su u razrede i skupine</a:t>
            </a:r>
          </a:p>
          <a:p>
            <a:pPr lvl="1"/>
            <a:r>
              <a:rPr lang="hr-HR" sz="18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prva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razina sastoji se od jednoznamenkastog broja u rasponu </a:t>
            </a:r>
            <a:r>
              <a:rPr lang="hr-HR" sz="18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 1 do 8</a:t>
            </a:r>
            <a:endParaRPr lang="hr-HR" sz="1800" kern="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hr-HR" sz="18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druga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razina sastoji se od dvoznamenkastog broja; prva znamenka označava pripadnost razredu, druga je znamenka </a:t>
            </a:r>
            <a:r>
              <a:rPr lang="hr-HR" sz="18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rasponu od 1 do 9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skupinu</a:t>
            </a:r>
          </a:p>
          <a:p>
            <a:pPr lvl="2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određuje Ministarstvo financija odnosno upravno tijelo jedinice nadležno za financije</a:t>
            </a:r>
          </a:p>
          <a:p>
            <a:pPr lvl="2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 drugu razinu i dodatne analitičke razine izvora financiranja za potrebe planiranja i izvršavanja proračuna</a:t>
            </a:r>
          </a:p>
          <a:p>
            <a:pPr lvl="2"/>
            <a:endParaRPr lang="hr-HR" sz="1800" kern="0" dirty="0">
              <a:solidFill>
                <a:srgbClr val="231F2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2000" kern="0" dirty="0">
                <a:solidFill>
                  <a:srgbClr val="231F20"/>
                </a:solidFill>
                <a:latin typeface="Calibri" panose="020F0502020204030204" pitchFamily="34" charset="0"/>
              </a:rPr>
              <a:t>Bitna odredba čl. 50. i 56. Zakona o proračunu </a:t>
            </a:r>
          </a:p>
          <a:p>
            <a:pPr lvl="1"/>
            <a:r>
              <a:rPr lang="hr-HR" sz="18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Računi za izvršavanje državnog proračuna i proračuna jedinica lokalne i područne (regionalne) samouprave</a:t>
            </a:r>
            <a:endParaRPr lang="hr-HR" sz="1800" i="1" kern="0" dirty="0">
              <a:solidFill>
                <a:srgbClr val="231F2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hr-HR" sz="18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Nadzor ostvarenja i trošenja namjenskih prihoda i primitaka te vlastitih prihoda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113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48DB4B-0663-33A0-45B6-2FF65FA4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 Opći prihodi i primici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73B4A8-08B3-37CB-146C-A96E1DDB6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ostvaruju se temeljem posebnih propisa u kojima za prikupljene prihode nije definirana namjena korištenja </a:t>
            </a:r>
          </a:p>
          <a:p>
            <a:pPr lvl="1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 npr., prihodi od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poreza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prihodi od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financijske imovine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prihodi od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nefinancijske imovine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prihodi od administrativnih (upravnih)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pristojbi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….., prihodi od kazni, ….,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naknade štete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naslova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osiguranja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ako je premija plaćena iz općih prihoda i primitaka te primici od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financijske imovine i zaduživanja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koje nije definirana namjena korištenja. </a:t>
            </a:r>
            <a:r>
              <a:rPr lang="hr-HR" sz="18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izvor financiranja – opći prihodi i </a:t>
            </a:r>
            <a:r>
              <a:rPr lang="hr-HR" sz="1800" u="sng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primici proračunski korisnik uključuje prihode koje ostvari iz nadležnog proračuna</a:t>
            </a:r>
          </a:p>
          <a:p>
            <a:pPr lvl="2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Iznimno: prihode koje proračunski korisnik jedinice ostvari iz nadležnog JLP(R)S, a koje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nadležni JLP(R)S uključio u izvor financiranja različit od izvora opći prihodi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primici, uključuje u izvor financiranja u koji je uključen izvorni prihod nadležnog JLP(R)S-a</a:t>
            </a:r>
          </a:p>
          <a:p>
            <a:pPr lvl="3"/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sredstva za </a:t>
            </a:r>
            <a:r>
              <a:rPr lang="hr-H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decentralizirane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funkcije koje nadležni JLP(R)S ostvari iz dodatnog udjela u porezu na dohodak za decentralizirane funkcije, njegov PK će ta sredstva iskazati u okviru izvora </a:t>
            </a:r>
            <a:r>
              <a:rPr lang="hr-H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Opći prihodi i primici</a:t>
            </a:r>
            <a:endParaRPr lang="hr-HR" sz="1800" i="1" u="sng" kern="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</a:t>
            </a:r>
            <a:r>
              <a:rPr lang="hr-H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 izravnanja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decentralizirane funkcije, njegov proračunski korisnik će iskazati u okviru izvora </a:t>
            </a:r>
            <a:r>
              <a:rPr lang="hr-HR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Pomoći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JLP(R)S je dužan svog proračunskog korisnika obavijestiti u okviru kojeg izvora treba evidentirati primljena sredstva</a:t>
            </a:r>
            <a:endParaRPr lang="hr-HR" sz="1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951242-1515-16D7-C1E9-2F02D9D4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3 Vlastiti prihodi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F29C46-1B76-F5BF-4CA5-FF2BEC3F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prihodi koje proračunski korisnik ostvari obavljanjem poslova na tržištu i u tržišnim uvjetima, a koje poslove mogu obavljati i drugi pravni subjekti izvan općeg proračuna</a:t>
            </a:r>
          </a:p>
          <a:p>
            <a:pPr lvl="1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nadležna upravna tijela JLP(R)S -a nadziru ostvarenje i trošenje vlastitih PK iz svoje nadležnosti.</a:t>
            </a:r>
          </a:p>
          <a:p>
            <a:pPr lvl="2"/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ačelnik, gradonačelnik odnosno župan donosi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 o mjerilima i načinu korištenja vlastitih prihoda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PK iz svoje nadležnosti. </a:t>
            </a:r>
          </a:p>
          <a:p>
            <a:pPr lvl="2"/>
            <a:r>
              <a:rPr lang="hr-HR" sz="1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pravljačko tijelo PK donosi odluku kojom se uređuje ostvarivanje i korištenje vlastitih prihoda, koja mora biti u skladu s prethodno navedenim aktom</a:t>
            </a:r>
          </a:p>
          <a:p>
            <a:pPr lvl="1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Predložak: npr. </a:t>
            </a:r>
          </a:p>
          <a:p>
            <a:pPr lvl="1"/>
            <a:endParaRPr lang="hr-HR" sz="16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6514740-4DA5-BC4E-E0F2-BB1B54B0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221224"/>
            <a:ext cx="7128792" cy="25920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05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5B5502-D317-64E3-81CF-7A020858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financiranja-4 i 5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29B4DF-C29E-1AA8-2A0C-2E9F96A1E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hr-HR" sz="2000" b="1" dirty="0"/>
              <a:t>4</a:t>
            </a:r>
            <a:r>
              <a:rPr lang="hr-HR" b="1" dirty="0"/>
              <a:t> </a:t>
            </a:r>
            <a:r>
              <a:rPr lang="hr-HR" sz="2000" b="1" dirty="0"/>
              <a:t>Prihodi za posebne namjene</a:t>
            </a:r>
          </a:p>
          <a:p>
            <a:pPr lvl="1"/>
            <a:r>
              <a:rPr lang="hr-HR" sz="18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prihodi čije su korištenje i namjena utvrđeni posebnim zakonima i propisima koje donosi Vlada Republike Hrvatske</a:t>
            </a:r>
          </a:p>
          <a:p>
            <a:pPr lvl="2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uplaćuju se u proračun i njegov su sastavni dio. No, odlukom o izvršavanju proračuna JLP(R)S -a može se odrediti izuzeće od obveze uplate prihoda za posebne namjene u proračun (npr. komunalni doprinos i komunalne naknade prema Zakonu o komunalnom gospodarstvu)</a:t>
            </a:r>
          </a:p>
          <a:p>
            <a:pPr lvl="2"/>
            <a:endParaRPr lang="hr-HR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000" b="1" dirty="0"/>
              <a:t>5 Pomoći</a:t>
            </a:r>
          </a:p>
          <a:p>
            <a:pPr lvl="1"/>
            <a:r>
              <a:rPr lang="hr-HR" sz="18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prihodi koji se ostvaruju od inozemnih vlada, međunarodnih organizacija, institucija i tijela Europske unije, drugih proračuna i od ostalih subjekata unutar općeg proračuna</a:t>
            </a:r>
          </a:p>
          <a:p>
            <a:pPr lvl="2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uplaćuju se u proračun i njegov su sastavni dio.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Odlukom o izvršavanju proračuna JLP(R)S -a može se odrediti izuzeće od obveze uplate sredstava pomoći u proračun</a:t>
            </a:r>
            <a:endParaRPr lang="hr-HR" sz="16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C60B90AD-3C9F-440A-B3B0-5C7B516A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69224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Zakonodavni okvir (izvadak)</a:t>
            </a:r>
          </a:p>
        </p:txBody>
      </p:sp>
      <p:sp>
        <p:nvSpPr>
          <p:cNvPr id="24579" name="Rezervirano mjesto sadržaja 2">
            <a:extLst>
              <a:ext uri="{FF2B5EF4-FFF2-40B4-BE49-F238E27FC236}">
                <a16:creationId xmlns:a16="http://schemas.microsoft.com/office/drawing/2014/main" id="{8A2D9A76-EA58-49EC-9014-2FF5651382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8857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000" dirty="0"/>
              <a:t>Zakon o proračunu (Nar. nov., br. 144/21.)</a:t>
            </a:r>
          </a:p>
          <a:p>
            <a:pPr eaLnBrk="1" hangingPunct="1"/>
            <a:r>
              <a:rPr lang="hr-HR" altLang="sr-Latn-RS" sz="2000" b="1" dirty="0"/>
              <a:t>Pravilnik o proračunskom računovodstvu i računskom planu </a:t>
            </a:r>
            <a:r>
              <a:rPr lang="hr-HR" altLang="sr-Latn-RS" sz="2000" dirty="0"/>
              <a:t>(Nar. nov., br.</a:t>
            </a:r>
            <a:r>
              <a:rPr lang="hr-HR" altLang="sr-Latn-RS" sz="1900" dirty="0"/>
              <a:t> 158/23.</a:t>
            </a:r>
            <a:r>
              <a:rPr lang="hr-HR" altLang="sr-Latn-RS" sz="2000" dirty="0"/>
              <a:t>)=&gt; </a:t>
            </a:r>
            <a:r>
              <a:rPr lang="hr-HR" altLang="sr-Latn-RS" sz="2000" dirty="0">
                <a:solidFill>
                  <a:srgbClr val="FF0000"/>
                </a:solidFill>
              </a:rPr>
              <a:t>primjena od 1. siječnja 2025. godine</a:t>
            </a:r>
          </a:p>
          <a:p>
            <a:pPr eaLnBrk="1" hangingPunct="1"/>
            <a:r>
              <a:rPr lang="hr-HR" altLang="sr-Latn-RS" sz="2000" dirty="0"/>
              <a:t>Pravilnik o financijskom izvještavanju u proračunskom računovodstvu (Nar. nov., br. 37/22.)</a:t>
            </a:r>
          </a:p>
          <a:p>
            <a:pPr eaLnBrk="1" hangingPunct="1"/>
            <a:endParaRPr lang="hr-HR" altLang="sr-Latn-RS" sz="2000" dirty="0"/>
          </a:p>
          <a:p>
            <a:pPr eaLnBrk="1" hangingPunct="1"/>
            <a:r>
              <a:rPr lang="hr-HR" altLang="sr-Latn-RS" sz="2000" b="1" dirty="0"/>
              <a:t>Pravilnik o </a:t>
            </a:r>
            <a:r>
              <a:rPr lang="hr-HR" altLang="sr-Latn-RS" sz="2000" b="1" u="sng" dirty="0"/>
              <a:t>proračunskim klasifikacijama </a:t>
            </a:r>
            <a:r>
              <a:rPr lang="hr-HR" altLang="sr-Latn-RS" sz="2000" dirty="0"/>
              <a:t>(Nar. nov., br. 4/24.)</a:t>
            </a:r>
          </a:p>
          <a:p>
            <a:pPr eaLnBrk="1"/>
            <a:r>
              <a:rPr lang="hr-HR" altLang="sr-Latn-RS" sz="2000" dirty="0"/>
              <a:t>Pravilnik o utvrđivanju proračunskih i izvanproračunskih korisnika državnog proračuna i proračunskih i izvanproračunskih korisnika proračuna jedinica lokalne i područne (regionalne) samouprave te o načinu vođenja registra proračunskih i izvanproračunskih korisnika (Nar. nov., 128/09.-83/21.)</a:t>
            </a:r>
          </a:p>
          <a:p>
            <a:pPr lvl="1" eaLnBrk="1"/>
            <a:r>
              <a:rPr lang="hr-HR" altLang="sr-Latn-RS" sz="1800" dirty="0"/>
              <a:t>Podatci iz registra proračunskih i izvanproračunskih korisnika (Nar. nov., br. 69/24., za 2025. godinu)</a:t>
            </a:r>
          </a:p>
          <a:p>
            <a:pPr eaLnBrk="1" hangingPunct="1"/>
            <a:endParaRPr lang="hr-HR" altLang="sr-Latn-RS" sz="2000" dirty="0"/>
          </a:p>
        </p:txBody>
      </p:sp>
      <p:sp>
        <p:nvSpPr>
          <p:cNvPr id="24580" name="Rezervirano mjesto broja slajda 3">
            <a:extLst>
              <a:ext uri="{FF2B5EF4-FFF2-40B4-BE49-F238E27FC236}">
                <a16:creationId xmlns:a16="http://schemas.microsoft.com/office/drawing/2014/main" id="{1CB84CAC-AD49-4FA8-91A1-0743C2EEB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D303B4E-F1E1-435B-8174-8B8BB91AD319}" type="slidenum">
              <a:rPr lang="hr-HR" altLang="sr-Latn-R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hr-HR" altLang="sr-Latn-R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CEDE4D-1D42-7E0C-DC44-F15EA1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6 Donacije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12B632-33A2-1DB5-A7E5-49CCE9130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hr-HR" sz="20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ostvaruju od fizičkih osoba, neprofitnih organizacija, trgovačkih društava i od ostalih subjekata izvan općeg proračuna</a:t>
            </a:r>
          </a:p>
          <a:p>
            <a:pPr lvl="1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donacije se uplaćuju u proračun i njegov su sastavni dio.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Odlukom o izvršavanju proračuna JLP(R)S -a može se odrediti izuzeće od obveze uplate donacija u proračun.</a:t>
            </a:r>
          </a:p>
          <a:p>
            <a:pPr lvl="1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nadležna upravna tijela JLP(R)S -a nadziru ostvarenje i trošenje vlastitih PK iz svoje nadležnosti.</a:t>
            </a:r>
          </a:p>
          <a:p>
            <a:pPr lvl="2"/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ačelnik, gradonačelnik odnosno župan donosi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 o mjerilima i načinu korištenja vlastitih prihoda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PK iz svoje nadležnosti. </a:t>
            </a:r>
          </a:p>
          <a:p>
            <a:pPr lvl="2"/>
            <a:r>
              <a:rPr lang="hr-HR" sz="1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pravljačko tijelo PK donosi odluku kojom se uređuje ostvarivanje i korištenje vlastitih prihoda, koja mora biti u skladu s prethodno navedenim aktom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366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1C53B7-6604-B5F5-68ED-0BAE83F6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Izvori financiranja-7 i 8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0C9F61-F343-8BEE-16FA-6BA6F2A4B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 b="1" dirty="0"/>
              <a:t>7 Prihodi od prodaje ili zamjene nefinancijske imovine i naknade s naslova osiguranja </a:t>
            </a:r>
          </a:p>
          <a:p>
            <a:r>
              <a:rPr lang="hr-HR" sz="19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uključuju se prihodi koji se ostvaruju prodajom ili zamjenom </a:t>
            </a:r>
            <a:r>
              <a:rPr lang="hr-HR" sz="1900" i="1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nefinancijske imovine u vlasništvu PK</a:t>
            </a:r>
            <a:r>
              <a:rPr lang="hr-HR" sz="19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koja nije stečena iz općih prihoda i primitaka te od </a:t>
            </a:r>
            <a:r>
              <a:rPr lang="hr-HR" sz="1900" i="1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naknade štete s naslova osiguranja </a:t>
            </a:r>
            <a:r>
              <a:rPr lang="hr-HR" sz="19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ako premija nije plaćena iz općih prihoda i primitaka</a:t>
            </a:r>
          </a:p>
          <a:p>
            <a:pPr lvl="1"/>
            <a:r>
              <a:rPr lang="hr-HR" sz="19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uplaćuju se u proračun i njegov su sastavni dio, no odlukom o izvršavanju proračuna JLP(R)S može se odrediti izuzeće od obveze uplate prihoda od prodaje ili zamjene nefinancijske imovine i naknade s naslova osiguranja u proračun. </a:t>
            </a:r>
          </a:p>
          <a:p>
            <a:pPr lvl="1"/>
            <a:r>
              <a:rPr lang="hr-HR" sz="19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Nadležna upravna tijela JLP(R)S nadziru ostvarenje i trošenje prihoda od prodaje ili zamjene nefinancijske imovine i naknade s naslova osiguranja izuzetih iz uplate u proračun proračunskih korisnika iz svoje nadležnosti.</a:t>
            </a:r>
          </a:p>
          <a:p>
            <a:pPr lvl="1"/>
            <a:endParaRPr lang="hr-HR" sz="19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b="1" dirty="0"/>
              <a:t>8 Namjenski </a:t>
            </a:r>
            <a:r>
              <a:rPr lang="hr-HR" sz="2400" b="1" dirty="0">
                <a:solidFill>
                  <a:srgbClr val="C00000"/>
                </a:solidFill>
              </a:rPr>
              <a:t>primici</a:t>
            </a:r>
            <a:r>
              <a:rPr lang="hr-HR" sz="2400" b="1" dirty="0"/>
              <a:t> </a:t>
            </a:r>
          </a:p>
          <a:p>
            <a:r>
              <a:rPr lang="hr-HR" sz="19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uključuju se primici od financijske imovine i zaduživanja, čija je namjena utvrđena posebnim ugovorima i/ili propisima</a:t>
            </a:r>
          </a:p>
          <a:p>
            <a:pPr lvl="1"/>
            <a:r>
              <a:rPr lang="hr-HR" sz="19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namjenski primici uplaćuju se u proračun i njegov su sastavni dio, no odlukom o izvršavanju proračuna JLP(R)S može se odrediti izuzeće od obveze uplate namjenskih primitaka u proračun.</a:t>
            </a:r>
          </a:p>
          <a:p>
            <a:pPr lvl="1"/>
            <a:r>
              <a:rPr lang="hr-HR" sz="19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nadležna upravna tijela JLP(R)S -a nadziru ostvarenje i trošenje namjenskih primitaka proračunskih korisnika iz svoje nadležnosti, bez obzira jesu li i nisu izuzeta iz uplate u proračun.</a:t>
            </a:r>
            <a:endParaRPr lang="hr-HR" sz="1900" i="1" dirty="0"/>
          </a:p>
          <a:p>
            <a:pPr lvl="1"/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6860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5D97C-ACEB-90AB-B1C1-CF0800C7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Računi (transakcijski) za izvršavanje proračuna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86915F-2C69-E91B-F9FB-5821CC532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JLP(R)S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 jedinstveni račun proračuna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koji se otvara i vodi u kreditnoj instituciji, a na kojem se ostvaruju svi priljevi i izvršavaju svi odljevi proračuna i PK JLP(R)S -a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provedbu specifičnih transakcija P i PK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može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otvoriti račun, uz prethodnu suglasnost načelnika, gradonačelnika, župana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odlukom o izvršavanju proračuna JLP(R)S –a mogu se iznimno za proračunske korisnike propisati izuzeća od poslovanja preko jedinstvenog računa P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67B13-4867-610A-9EE0-B8345F117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8B1FBC-06C1-0952-8316-97176C78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hr-HR" sz="3200" dirty="0"/>
              <a:t>Jedinstveni (transakcijski) račun proračuna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3B4A32-21B0-9606-6568-E85FE2E45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18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2F70286F-5717-4A46-990F-4EC681F0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856983" cy="105273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altLang="sr-Latn-RS" sz="2800" dirty="0"/>
              <a:t>Pravilnik o proračunskom računovodstvu i računskom planu</a:t>
            </a:r>
          </a:p>
        </p:txBody>
      </p:sp>
      <p:sp>
        <p:nvSpPr>
          <p:cNvPr id="25603" name="Rezervirano mjesto sadržaja 2">
            <a:extLst>
              <a:ext uri="{FF2B5EF4-FFF2-40B4-BE49-F238E27FC236}">
                <a16:creationId xmlns:a16="http://schemas.microsoft.com/office/drawing/2014/main" id="{3C6DA512-715E-4084-8ACE-3E036E68F5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sz="2400" dirty="0">
                <a:cs typeface="Calibri" panose="020F0502020204030204" pitchFamily="34" charset="0"/>
              </a:rPr>
              <a:t>odnosi se na:</a:t>
            </a:r>
          </a:p>
          <a:p>
            <a:pPr lvl="1" eaLnBrk="1" hangingPunct="1"/>
            <a:r>
              <a:rPr lang="hr-HR" altLang="sr-Latn-RS" sz="2000" dirty="0">
                <a:cs typeface="Calibri" panose="020F0502020204030204" pitchFamily="34" charset="0"/>
              </a:rPr>
              <a:t> </a:t>
            </a:r>
            <a:r>
              <a:rPr lang="hr-HR" altLang="sr-Latn-RS" sz="1800" kern="0" dirty="0">
                <a:latin typeface="Calibri" panose="020F0502020204030204" pitchFamily="34" charset="0"/>
              </a:rPr>
              <a:t>državni proračun, jedinice lokalne i područne (regionalne) samouprave (dalje: </a:t>
            </a:r>
            <a:r>
              <a:rPr lang="hr-HR" altLang="sr-Latn-RS" sz="1800" b="1" kern="0" dirty="0">
                <a:latin typeface="Calibri" panose="020F0502020204030204" pitchFamily="34" charset="0"/>
              </a:rPr>
              <a:t>JLP(R)S</a:t>
            </a:r>
            <a:r>
              <a:rPr lang="hr-HR" altLang="sr-Latn-RS" sz="1800" kern="0" dirty="0">
                <a:latin typeface="Calibri" panose="020F0502020204030204" pitchFamily="34" charset="0"/>
              </a:rPr>
              <a:t>), proračunske korisnike državnog proračuna i proračunske korisnike JLP(R)S -ova (dalje: proračunski korisnici, </a:t>
            </a:r>
            <a:r>
              <a:rPr lang="hr-HR" altLang="sr-Latn-RS" sz="1800" b="1" kern="0" dirty="0">
                <a:latin typeface="Calibri" panose="020F0502020204030204" pitchFamily="34" charset="0"/>
              </a:rPr>
              <a:t>PK</a:t>
            </a:r>
            <a:r>
              <a:rPr lang="hr-HR" altLang="sr-Latn-RS" sz="1800" kern="0" dirty="0">
                <a:latin typeface="Calibri" panose="020F0502020204030204" pitchFamily="34" charset="0"/>
              </a:rPr>
              <a:t>), izvanproračunske korisnike državnog proračuna i izvanproračunske korisnike JLP(R)S -ova (dalje: </a:t>
            </a:r>
            <a:r>
              <a:rPr lang="hr-HR" altLang="sr-Latn-RS" sz="1800" b="1" kern="0" dirty="0">
                <a:latin typeface="Calibri" panose="020F0502020204030204" pitchFamily="34" charset="0"/>
              </a:rPr>
              <a:t>izvanproračunski korisnici</a:t>
            </a:r>
            <a:r>
              <a:rPr lang="hr-HR" altLang="sr-Latn-RS" sz="1800" kern="0" dirty="0">
                <a:latin typeface="Calibri" panose="020F0502020204030204" pitchFamily="34" charset="0"/>
              </a:rPr>
              <a:t>).</a:t>
            </a:r>
          </a:p>
          <a:p>
            <a:pPr eaLnBrk="1" hangingPunct="1"/>
            <a:r>
              <a:rPr lang="hr-HR" altLang="sr-Latn-RS" sz="2400" dirty="0">
                <a:cs typeface="Calibri" panose="020F0502020204030204" pitchFamily="34" charset="0"/>
              </a:rPr>
              <a:t>njime se propisuje :</a:t>
            </a:r>
          </a:p>
          <a:p>
            <a:pPr lvl="1" eaLnBrk="1" hangingPunct="1"/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primjena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načela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proračunskog računovodstva, knjigovodstvene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isprave i poslovne knjige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sadržaj računa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Računskog plana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temeljna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pravila evidentiranja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poslovnih događaja,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popis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imovine i obveza i druga područja </a:t>
            </a:r>
            <a:endParaRPr lang="hr-HR" altLang="sr-Latn-RS" sz="2000" dirty="0">
              <a:cs typeface="Calibri" panose="020F0502020204030204" pitchFamily="34" charset="0"/>
            </a:endParaRPr>
          </a:p>
          <a:p>
            <a:pPr eaLnBrk="1" hangingPunct="1"/>
            <a:r>
              <a:rPr lang="hr-HR" altLang="sr-Latn-RS" sz="2400" dirty="0">
                <a:cs typeface="Calibri" panose="020F0502020204030204" pitchFamily="34" charset="0"/>
              </a:rPr>
              <a:t>temelji se na:</a:t>
            </a:r>
          </a:p>
          <a:p>
            <a:pPr lvl="1" eaLnBrk="1" hangingPunct="1"/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nacionalnim računovodstvenim pravilima 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uvažavajući osnovne postavke iz Međunarodnih računovodstvenih standarda za javni sektor (</a:t>
            </a:r>
            <a:r>
              <a:rPr lang="en-US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International Public Sector Accounting Standards</a:t>
            </a:r>
            <a:r>
              <a:rPr lang="hr-HR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-IPSAS-i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općeprihvaćenim računovodstvenim načelima točnosti, istinitosti, pouzdanosti i pojedinačnom iskazivanju poslovnih događaja</a:t>
            </a:r>
            <a:endParaRPr lang="hr-HR" altLang="sr-Latn-RS" sz="2000" dirty="0">
              <a:cs typeface="Calibri" panose="020F0502020204030204" pitchFamily="34" charset="0"/>
            </a:endParaRPr>
          </a:p>
          <a:p>
            <a:pPr eaLnBrk="1" hangingPunct="1"/>
            <a:r>
              <a:rPr lang="hr-HR" altLang="sr-Latn-RS" sz="2400" dirty="0">
                <a:cs typeface="Calibri" panose="020F0502020204030204" pitchFamily="34" charset="0"/>
              </a:rPr>
              <a:t>knjigovodstvo se vodi:</a:t>
            </a:r>
          </a:p>
          <a:p>
            <a:pPr lvl="1" eaLnBrk="1" hangingPunct="1"/>
            <a:r>
              <a:rPr lang="hr-HR" altLang="sr-Latn-RS" sz="1800" dirty="0">
                <a:cs typeface="Calibri" panose="020F0502020204030204" pitchFamily="34" charset="0"/>
              </a:rPr>
              <a:t>po načelu dvojnog knjigovodstva, a prema rasporedu računa iz Računskog plana</a:t>
            </a:r>
          </a:p>
          <a:p>
            <a:pPr lvl="1"/>
            <a:r>
              <a:rPr lang="hr-HR" altLang="sr-Latn-RS" sz="1800" dirty="0">
                <a:cs typeface="Calibri" panose="020F0502020204030204" pitchFamily="34" charset="0"/>
              </a:rPr>
              <a:t>proračun i proračunski korisnici mogu vođenje knjigovodstva povjeriti ovlaštenoj stručnoj organizaciji ili osobi.</a:t>
            </a:r>
            <a:endParaRPr lang="hr-HR" altLang="sr-Latn-RS" sz="1800" dirty="0"/>
          </a:p>
        </p:txBody>
      </p:sp>
      <p:sp>
        <p:nvSpPr>
          <p:cNvPr id="25604" name="Rezervirano mjesto broja slajda 5">
            <a:extLst>
              <a:ext uri="{FF2B5EF4-FFF2-40B4-BE49-F238E27FC236}">
                <a16:creationId xmlns:a16="http://schemas.microsoft.com/office/drawing/2014/main" id="{23851886-7788-44B9-976E-90096D350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B4EFF22-6326-4452-A5A0-268B821D6C0D}" type="slidenum">
              <a:rPr lang="hr-HR" altLang="sr-Latn-R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hr-HR" altLang="sr-Latn-R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B353FD-FD9C-8D15-4DCA-AC58F4BC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Podskupina 367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DB21C3-FE67-7A6A-B407-D0CFE3A32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hr-HR" sz="2200" dirty="0"/>
              <a:t>367 Prijenosi proračunskim korisnicima iz nadležnog proračuna za financiranje redovne djelatnosti</a:t>
            </a:r>
          </a:p>
          <a:p>
            <a:endParaRPr lang="hr-HR" dirty="0"/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koriste isključivo nadležni proračuni u svojim Glavnim knjigama i u svojim financijskim izvještajima (razina 13 i 22) za evidentiranje i iskazivanje sredstava kojima je nadležni proračun iz svojih prihoda financirao redovnu djelatnost korisnika iz svoje nadležnosti direktno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podmirujući njihove obveze ili prijenosom sredstava na njihov račun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U Glavnoj knjizi proračuna i u financijskim izvještajima proračuna posebno se iskazuju: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prijenosi sredstava za financiranje rashoda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poslovanja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prijenosi sredstava za financiranje rashoda za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nabavu nefinancijske imovine</a:t>
            </a:r>
            <a:endParaRPr lang="hr-HR" sz="18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prijenosi sredstava za financiranje izdataka za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financijsku imovinu i otplatu zajmova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85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D773A-8105-D306-4107-C18D91D1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Podskupina 367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33101F49-0DF3-DD19-8E12-3F765D80B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797807"/>
              </p:ext>
            </p:extLst>
          </p:nvPr>
        </p:nvGraphicFramePr>
        <p:xfrm>
          <a:off x="215739" y="1484784"/>
          <a:ext cx="8712521" cy="497795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65447">
                  <a:extLst>
                    <a:ext uri="{9D8B030D-6E8A-4147-A177-3AD203B41FA5}">
                      <a16:colId xmlns:a16="http://schemas.microsoft.com/office/drawing/2014/main" val="2938783783"/>
                    </a:ext>
                  </a:extLst>
                </a:gridCol>
                <a:gridCol w="1259445">
                  <a:extLst>
                    <a:ext uri="{9D8B030D-6E8A-4147-A177-3AD203B41FA5}">
                      <a16:colId xmlns:a16="http://schemas.microsoft.com/office/drawing/2014/main" val="2589425803"/>
                    </a:ext>
                  </a:extLst>
                </a:gridCol>
                <a:gridCol w="998519">
                  <a:extLst>
                    <a:ext uri="{9D8B030D-6E8A-4147-A177-3AD203B41FA5}">
                      <a16:colId xmlns:a16="http://schemas.microsoft.com/office/drawing/2014/main" val="1008330783"/>
                    </a:ext>
                  </a:extLst>
                </a:gridCol>
                <a:gridCol w="5489110">
                  <a:extLst>
                    <a:ext uri="{9D8B030D-6E8A-4147-A177-3AD203B41FA5}">
                      <a16:colId xmlns:a16="http://schemas.microsoft.com/office/drawing/2014/main" val="40153289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367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 dirty="0">
                          <a:effectLst/>
                        </a:rPr>
                        <a:t>Prijenosi proračunskim korisnicima iz nadležnog proračuna za financiranje redovne djelatnosti</a:t>
                      </a:r>
                      <a:endParaRPr lang="hr-HR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7620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573233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 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3672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 dirty="0">
                          <a:effectLst/>
                        </a:rPr>
                        <a:t>Prijenosi proračunskim korisnicima iz nadležnog proračuna za financiranje rashoda </a:t>
                      </a:r>
                      <a:r>
                        <a:rPr lang="hr-HR" sz="1800" kern="0" dirty="0">
                          <a:solidFill>
                            <a:srgbClr val="C00000"/>
                          </a:solidFill>
                          <a:effectLst/>
                        </a:rPr>
                        <a:t>poslovanja</a:t>
                      </a:r>
                      <a:endParaRPr lang="hr-HR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236362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 dirty="0">
                          <a:effectLst/>
                        </a:rPr>
                        <a:t> </a:t>
                      </a:r>
                      <a:endParaRPr lang="hr-H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 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36721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Prijenosi proračunskim korisnicima iz nadležnog proračuna za financiranje rashoda poslovanja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2184894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 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3673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 dirty="0">
                          <a:effectLst/>
                        </a:rPr>
                        <a:t>Prijenosi proračunskim korisnicima iz nadležnog proračuna za nabavu nefinancijske imovine</a:t>
                      </a:r>
                      <a:endParaRPr lang="hr-HR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3307802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 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 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36731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 dirty="0">
                          <a:effectLst/>
                        </a:rPr>
                        <a:t>Prijenosi proračunskim korisnicima iz nadležnog proračuna za </a:t>
                      </a:r>
                      <a:r>
                        <a:rPr lang="hr-HR" sz="1800" kern="0" dirty="0">
                          <a:solidFill>
                            <a:srgbClr val="C00000"/>
                          </a:solidFill>
                          <a:effectLst/>
                        </a:rPr>
                        <a:t>nabavu nefinancijske imovine</a:t>
                      </a:r>
                      <a:endParaRPr lang="hr-HR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3798981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 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3674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 dirty="0">
                          <a:effectLst/>
                        </a:rPr>
                        <a:t>Prijenosi proračunskim korisnicima iz nadležnog proračuna za financijsku imovinu i otplatu zajmova</a:t>
                      </a:r>
                      <a:endParaRPr lang="hr-HR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4188593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 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 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>
                          <a:effectLst/>
                        </a:rPr>
                        <a:t>36741</a:t>
                      </a:r>
                      <a:endParaRPr lang="hr-H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kern="0" dirty="0">
                          <a:effectLst/>
                        </a:rPr>
                        <a:t>Prijenosi proračunskim korisnicima iz nadležnog proračuna za </a:t>
                      </a:r>
                      <a:r>
                        <a:rPr lang="hr-HR" sz="1800" kern="0" dirty="0">
                          <a:solidFill>
                            <a:srgbClr val="C00000"/>
                          </a:solidFill>
                          <a:effectLst/>
                        </a:rPr>
                        <a:t>financijsku imovinu i otplatu zajmova</a:t>
                      </a:r>
                      <a:endParaRPr lang="hr-HR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84100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8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2BFB7D-B65C-A2BF-71E2-110660C8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račun proračuna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CD5FC54-CF59-6DD4-E15D-D375F7725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47422"/>
              </p:ext>
            </p:extLst>
          </p:nvPr>
        </p:nvGraphicFramePr>
        <p:xfrm>
          <a:off x="539552" y="1773238"/>
          <a:ext cx="8088313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4310" imgH="2866889" progId="Excel.Sheet.12">
                  <p:embed/>
                </p:oleObj>
              </mc:Choice>
              <mc:Fallback>
                <p:oleObj name="Worksheet" r:id="rId2" imgW="5124310" imgH="28668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773238"/>
                        <a:ext cx="8088313" cy="431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5FDAF532-1277-4D06-342A-77084AA6D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09103"/>
              </p:ext>
            </p:extLst>
          </p:nvPr>
        </p:nvGraphicFramePr>
        <p:xfrm>
          <a:off x="323528" y="2780928"/>
          <a:ext cx="2448272" cy="355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183">
                  <a:extLst>
                    <a:ext uri="{9D8B030D-6E8A-4147-A177-3AD203B41FA5}">
                      <a16:colId xmlns:a16="http://schemas.microsoft.com/office/drawing/2014/main" val="1139073180"/>
                    </a:ext>
                  </a:extLst>
                </a:gridCol>
                <a:gridCol w="1534089">
                  <a:extLst>
                    <a:ext uri="{9D8B030D-6E8A-4147-A177-3AD203B41FA5}">
                      <a16:colId xmlns:a16="http://schemas.microsoft.com/office/drawing/2014/main" val="4036572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0">
                          <a:effectLst/>
                        </a:rPr>
                        <a:t>32211</a:t>
                      </a:r>
                      <a:endParaRPr lang="hr-H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0" dirty="0">
                          <a:effectLst/>
                        </a:rPr>
                        <a:t>Uredski materijal</a:t>
                      </a:r>
                      <a:endParaRPr lang="hr-H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2970590337"/>
                  </a:ext>
                </a:extLst>
              </a:tr>
            </a:tbl>
          </a:graphicData>
        </a:graphic>
      </p:graphicFrame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DC2C5E03-17C5-B415-B1A9-7EFF39B3E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09103"/>
              </p:ext>
            </p:extLst>
          </p:nvPr>
        </p:nvGraphicFramePr>
        <p:xfrm>
          <a:off x="4788024" y="5908802"/>
          <a:ext cx="2448272" cy="355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183">
                  <a:extLst>
                    <a:ext uri="{9D8B030D-6E8A-4147-A177-3AD203B41FA5}">
                      <a16:colId xmlns:a16="http://schemas.microsoft.com/office/drawing/2014/main" val="1139073180"/>
                    </a:ext>
                  </a:extLst>
                </a:gridCol>
                <a:gridCol w="1534089">
                  <a:extLst>
                    <a:ext uri="{9D8B030D-6E8A-4147-A177-3AD203B41FA5}">
                      <a16:colId xmlns:a16="http://schemas.microsoft.com/office/drawing/2014/main" val="4036572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0">
                          <a:effectLst/>
                        </a:rPr>
                        <a:t>32211</a:t>
                      </a:r>
                      <a:endParaRPr lang="hr-H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0" dirty="0">
                          <a:effectLst/>
                        </a:rPr>
                        <a:t>Uredski materijal</a:t>
                      </a:r>
                      <a:endParaRPr lang="hr-H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76200" anchor="ctr"/>
                </a:tc>
                <a:extLst>
                  <a:ext uri="{0D108BD9-81ED-4DB2-BD59-A6C34878D82A}">
                    <a16:rowId xmlns:a16="http://schemas.microsoft.com/office/drawing/2014/main" val="2970590337"/>
                  </a:ext>
                </a:extLst>
              </a:tr>
            </a:tbl>
          </a:graphicData>
        </a:graphic>
      </p:graphicFrame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8987C9B1-2A47-02DC-FCEC-EC3A3B4F931E}"/>
              </a:ext>
            </a:extLst>
          </p:cNvPr>
          <p:cNvCxnSpPr/>
          <p:nvPr/>
        </p:nvCxnSpPr>
        <p:spPr>
          <a:xfrm flipV="1">
            <a:off x="5220072" y="5733256"/>
            <a:ext cx="1584176" cy="7920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2304AC24-6B45-7D64-F814-AC620A997E8C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5833665"/>
            <a:ext cx="788764" cy="59126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ica 13">
            <a:extLst>
              <a:ext uri="{FF2B5EF4-FFF2-40B4-BE49-F238E27FC236}">
                <a16:creationId xmlns:a16="http://schemas.microsoft.com/office/drawing/2014/main" id="{A55886E7-A631-8268-713F-0FABC70DD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56456"/>
              </p:ext>
            </p:extLst>
          </p:nvPr>
        </p:nvGraphicFramePr>
        <p:xfrm>
          <a:off x="-1787" y="6246385"/>
          <a:ext cx="4141739" cy="571500"/>
        </p:xfrm>
        <a:graphic>
          <a:graphicData uri="http://schemas.openxmlformats.org/drawingml/2006/table">
            <a:tbl>
              <a:tblPr/>
              <a:tblGrid>
                <a:gridCol w="1076852">
                  <a:extLst>
                    <a:ext uri="{9D8B030D-6E8A-4147-A177-3AD203B41FA5}">
                      <a16:colId xmlns:a16="http://schemas.microsoft.com/office/drawing/2014/main" val="2720088187"/>
                    </a:ext>
                  </a:extLst>
                </a:gridCol>
                <a:gridCol w="3064887">
                  <a:extLst>
                    <a:ext uri="{9D8B030D-6E8A-4147-A177-3AD203B41FA5}">
                      <a16:colId xmlns:a16="http://schemas.microsoft.com/office/drawing/2014/main" val="42229007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nastale obveze i rashode.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78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naplaćene prihode.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95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podmirenu obvezu proračunskog korisnika.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3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1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B10ECF-95A3-5719-6947-678E2A96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Jedinstveni račun proračuna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ED7E7B9-59C9-139F-EE7A-D35479D4D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630481"/>
              </p:ext>
            </p:extLst>
          </p:nvPr>
        </p:nvGraphicFramePr>
        <p:xfrm>
          <a:off x="323528" y="1628800"/>
          <a:ext cx="8352928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14835" imgH="3419509" progId="Excel.Sheet.12">
                  <p:embed/>
                </p:oleObj>
              </mc:Choice>
              <mc:Fallback>
                <p:oleObj name="Worksheet" r:id="rId2" imgW="5314835" imgH="34195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1628800"/>
                        <a:ext cx="8352928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9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42912234-18B7-4E72-97A2-92043E70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Poslovne knjige</a:t>
            </a:r>
          </a:p>
        </p:txBody>
      </p:sp>
      <p:sp>
        <p:nvSpPr>
          <p:cNvPr id="26627" name="Rezervirano mjesto sadržaja 2">
            <a:extLst>
              <a:ext uri="{FF2B5EF4-FFF2-40B4-BE49-F238E27FC236}">
                <a16:creationId xmlns:a16="http://schemas.microsoft.com/office/drawing/2014/main" id="{5290F2C7-5A6F-4BC1-970A-59394ED025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442325" cy="4495800"/>
          </a:xfrm>
        </p:spPr>
        <p:txBody>
          <a:bodyPr anchor="ctr" anchorCtr="0">
            <a:normAutofit lnSpcReduction="10000"/>
          </a:bodyPr>
          <a:lstStyle/>
          <a:p>
            <a:pPr eaLnBrk="1" hangingPunct="1"/>
            <a:r>
              <a:rPr lang="hr-HR" altLang="sr-Latn-RS" sz="2400" dirty="0">
                <a:cs typeface="Calibri" panose="020F0502020204030204" pitchFamily="34" charset="0"/>
              </a:rPr>
              <a:t>Poslovne knjige proračuna i proračunskih korisnika jesu: </a:t>
            </a:r>
            <a:r>
              <a:rPr lang="hr-HR" altLang="sr-Latn-RS" sz="2400" u="sng" dirty="0">
                <a:cs typeface="Calibri" panose="020F0502020204030204" pitchFamily="34" charset="0"/>
              </a:rPr>
              <a:t>dnevnik, glavna knjiga (osnovne) i pomoćne knjige</a:t>
            </a:r>
          </a:p>
          <a:p>
            <a:pPr lvl="1" eaLnBrk="1" hangingPunct="1"/>
            <a:r>
              <a:rPr lang="hr-HR" altLang="sr-Latn-RS" sz="2000" b="1" dirty="0">
                <a:cs typeface="Calibri" panose="020F0502020204030204" pitchFamily="34" charset="0"/>
              </a:rPr>
              <a:t>Dnevnik</a:t>
            </a:r>
            <a:r>
              <a:rPr lang="hr-HR" altLang="sr-Latn-RS" sz="2000" dirty="0">
                <a:cs typeface="Calibri" panose="020F0502020204030204" pitchFamily="34" charset="0"/>
              </a:rPr>
              <a:t> je knjiga u koju se unose poslovne promjene slijedom vremenskog nastanka (propisane sastavnice:  datum unosa promjene, tip dokumenta, broj dokumenta, datum dokumenta, datum knjiženja, zaduženje odnosno odobrenje osnovnog računa i vrijednost evidentirane promjene).</a:t>
            </a:r>
          </a:p>
          <a:p>
            <a:pPr lvl="1" eaLnBrk="1" hangingPunct="1"/>
            <a:r>
              <a:rPr lang="hr-HR" altLang="sr-Latn-RS" sz="2000" b="1" dirty="0">
                <a:cs typeface="Calibri" panose="020F0502020204030204" pitchFamily="34" charset="0"/>
              </a:rPr>
              <a:t>Glavna knjiga </a:t>
            </a:r>
            <a:r>
              <a:rPr lang="hr-HR" altLang="sr-Latn-RS" sz="2000" dirty="0">
                <a:cs typeface="Calibri" panose="020F0502020204030204" pitchFamily="34" charset="0"/>
              </a:rPr>
              <a:t>je sustavna knjigovodstvena evidencija poslovnih događaja nastalih na </a:t>
            </a:r>
            <a:r>
              <a:rPr lang="hr-HR" altLang="sr-Latn-RS" sz="2000" dirty="0">
                <a:solidFill>
                  <a:srgbClr val="FF0000"/>
                </a:solidFill>
                <a:cs typeface="Calibri" panose="020F0502020204030204" pitchFamily="34" charset="0"/>
              </a:rPr>
              <a:t>imovini, obvezama, vlastitim izvorima te prihodima i rashodima </a:t>
            </a:r>
            <a:r>
              <a:rPr lang="hr-HR" altLang="sr-Latn-RS" sz="2000" dirty="0">
                <a:cs typeface="Calibri" panose="020F0502020204030204" pitchFamily="34" charset="0"/>
              </a:rPr>
              <a:t>raspoređenih na osnovnim računima Računskog plana (bilančni i </a:t>
            </a:r>
            <a:r>
              <a:rPr lang="hr-HR" altLang="sr-Latn-RS" sz="2000" u="sng" dirty="0" err="1">
                <a:cs typeface="Calibri" panose="020F0502020204030204" pitchFamily="34" charset="0"/>
              </a:rPr>
              <a:t>izvanbilančni</a:t>
            </a:r>
            <a:r>
              <a:rPr lang="hr-HR" altLang="sr-Latn-RS" sz="2000" u="sng" dirty="0">
                <a:cs typeface="Calibri" panose="020F0502020204030204" pitchFamily="34" charset="0"/>
              </a:rPr>
              <a:t> </a:t>
            </a:r>
            <a:r>
              <a:rPr lang="hr-HR" altLang="sr-Latn-RS" sz="2000" dirty="0">
                <a:cs typeface="Calibri" panose="020F0502020204030204" pitchFamily="34" charset="0"/>
              </a:rPr>
              <a:t>dio)</a:t>
            </a:r>
          </a:p>
          <a:p>
            <a:pPr lvl="1" eaLnBrk="1" hangingPunct="1"/>
            <a:r>
              <a:rPr lang="hr-HR" altLang="sr-Latn-RS" sz="2000" b="1" dirty="0">
                <a:cs typeface="Calibri" panose="020F0502020204030204" pitchFamily="34" charset="0"/>
              </a:rPr>
              <a:t>Pomoćne knjige </a:t>
            </a:r>
            <a:r>
              <a:rPr lang="hr-HR" altLang="sr-Latn-RS" sz="2000" dirty="0">
                <a:cs typeface="Calibri" panose="020F0502020204030204" pitchFamily="34" charset="0"/>
              </a:rPr>
              <a:t>jesu </a:t>
            </a:r>
            <a:r>
              <a:rPr lang="hr-HR" altLang="sr-Latn-RS" sz="2000" u="sng" dirty="0">
                <a:solidFill>
                  <a:srgbClr val="FF0000"/>
                </a:solidFill>
                <a:cs typeface="Calibri" panose="020F0502020204030204" pitchFamily="34" charset="0"/>
              </a:rPr>
              <a:t>analitičke knjigovodstvene evidencije </a:t>
            </a:r>
            <a:r>
              <a:rPr lang="hr-HR" altLang="sr-Latn-RS" sz="2000" dirty="0">
                <a:cs typeface="Calibri" panose="020F0502020204030204" pitchFamily="34" charset="0"/>
              </a:rPr>
              <a:t>stavki koje su u glavnoj knjizi iskazane sintetički </a:t>
            </a:r>
            <a:r>
              <a:rPr lang="hr-HR" altLang="sr-Latn-RS" sz="2000" dirty="0">
                <a:solidFill>
                  <a:srgbClr val="FF0000"/>
                </a:solidFill>
                <a:cs typeface="Calibri" panose="020F0502020204030204" pitchFamily="34" charset="0"/>
              </a:rPr>
              <a:t>i </a:t>
            </a:r>
            <a:r>
              <a:rPr lang="hr-HR" altLang="sr-Latn-RS" sz="2000" u="sng" dirty="0">
                <a:solidFill>
                  <a:srgbClr val="FF0000"/>
                </a:solidFill>
                <a:cs typeface="Calibri" panose="020F0502020204030204" pitchFamily="34" charset="0"/>
              </a:rPr>
              <a:t>druge pomoćne evidencije </a:t>
            </a:r>
            <a:r>
              <a:rPr lang="hr-HR" altLang="sr-Latn-RS" sz="2000" dirty="0">
                <a:cs typeface="Calibri" panose="020F0502020204030204" pitchFamily="34" charset="0"/>
              </a:rPr>
              <a:t>za potrebe nadzora i praćenja poslovanja.</a:t>
            </a:r>
            <a:endParaRPr lang="hr-HR" altLang="sr-Latn-RS" sz="2000" dirty="0"/>
          </a:p>
        </p:txBody>
      </p:sp>
      <p:sp>
        <p:nvSpPr>
          <p:cNvPr id="26628" name="Rezervirano mjesto broja slajda 5">
            <a:extLst>
              <a:ext uri="{FF2B5EF4-FFF2-40B4-BE49-F238E27FC236}">
                <a16:creationId xmlns:a16="http://schemas.microsoft.com/office/drawing/2014/main" id="{235F8AE5-D8B5-49EF-8D91-443A42765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EEEC01D-1196-4F25-BF84-4EE6B6794AF4}" type="slidenum">
              <a:rPr lang="hr-HR" altLang="sr-Latn-R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hr-HR" altLang="sr-Latn-R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2A4D6F44-270E-773C-95CA-4161A0902386}"/>
              </a:ext>
            </a:extLst>
          </p:cNvPr>
          <p:cNvSpPr/>
          <p:nvPr/>
        </p:nvSpPr>
        <p:spPr>
          <a:xfrm>
            <a:off x="467544" y="4005064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31C6E-74D5-1188-81E0-6DD3512E8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E900E-80FE-1162-5B47-02D968E5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hr-HR" sz="3200" dirty="0"/>
              <a:t>Proračunske klasifikacije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84BDD9-73CD-00AD-82A8-DD2CB865A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6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14061D-B5C4-49E0-A203-1B491142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667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hr-HR" altLang="sr-Latn-RS" dirty="0"/>
              <a:t>Pomoćne knjige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A33F8-10A2-4AC8-9805-915B061324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anchor="ctr" anchorCtr="0"/>
          <a:lstStyle/>
          <a:p>
            <a:pPr>
              <a:defRPr/>
            </a:pPr>
            <a:r>
              <a:rPr lang="hr-HR" altLang="sr-Latn-R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Ostale pomoćne knjige</a:t>
            </a:r>
            <a:r>
              <a:rPr lang="hr-HR" altLang="sr-Latn-RS" sz="22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hr-HR" dirty="0"/>
          </a:p>
          <a:p>
            <a:pPr lvl="1">
              <a:defRPr/>
            </a:pPr>
            <a:r>
              <a:rPr lang="hr-HR" sz="2000" dirty="0">
                <a:solidFill>
                  <a:srgbClr val="FF0000"/>
                </a:solidFill>
              </a:rPr>
              <a:t>Za potrebe bilančnih zapisa</a:t>
            </a:r>
          </a:p>
          <a:p>
            <a:pPr lvl="1">
              <a:defRPr/>
            </a:pPr>
            <a:endParaRPr lang="hr-HR" dirty="0"/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knjigu (dnevnik) blagajni (blagajna u službenoj valuti, devizna, porto i druge),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evidenciju danih i primljenih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jamstava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evidenciju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putnih naloga 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korištenja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službenih vozila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knjigu izlaznih računa,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knjigu ulaznih računa.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1350" lvl="2" indent="0">
              <a:buNone/>
              <a:defRPr/>
            </a:pPr>
            <a:endParaRPr lang="hr-HR" altLang="sr-Latn-RS" dirty="0"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89AFAA-457A-4554-B094-87D5672E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806F059C-DC15-4D31-8A48-554396BD2F46}" type="slidenum">
              <a:rPr lang="hr-HR" altLang="sr-Latn-RS" smtClean="0"/>
              <a:pPr>
                <a:defRPr/>
              </a:pPr>
              <a:t>40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108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14061D-B5C4-49E0-A203-1B491142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667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hr-HR" altLang="sr-Latn-RS" dirty="0"/>
              <a:t>Pomoćne knjige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A33F8-10A2-4AC8-9805-915B061324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 anchor="ctr" anchorCtr="0">
            <a:normAutofit/>
          </a:bodyPr>
          <a:lstStyle/>
          <a:p>
            <a:pPr>
              <a:defRPr/>
            </a:pPr>
            <a:r>
              <a:rPr lang="hr-HR" altLang="sr-Latn-R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Ostale pomoćne knjige</a:t>
            </a:r>
            <a:r>
              <a:rPr lang="hr-HR" altLang="sr-Latn-RS" sz="22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defRPr/>
            </a:pPr>
            <a:r>
              <a:rPr lang="hr-HR" sz="2000" dirty="0">
                <a:solidFill>
                  <a:srgbClr val="FF0000"/>
                </a:solidFill>
              </a:rPr>
              <a:t>Za potrebe </a:t>
            </a:r>
            <a:r>
              <a:rPr lang="hr-HR" sz="2000" dirty="0" err="1">
                <a:solidFill>
                  <a:srgbClr val="FF0000"/>
                </a:solidFill>
              </a:rPr>
              <a:t>izvanbilančnih</a:t>
            </a:r>
            <a:r>
              <a:rPr lang="hr-HR" sz="2000" dirty="0">
                <a:solidFill>
                  <a:srgbClr val="FF0000"/>
                </a:solidFill>
              </a:rPr>
              <a:t> zapisa</a:t>
            </a: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evidenciju </a:t>
            </a: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tuđe imovine dobivene na korištenje,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potencijalnih obveza po</a:t>
            </a:r>
          </a:p>
          <a:p>
            <a:pPr lvl="2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osnovi </a:t>
            </a: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sudskih sporova 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tijeku,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danim jamstvima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preuzetih obveza </a:t>
            </a:r>
          </a:p>
          <a:p>
            <a:pPr lvl="2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 ugovorima o nabavi roba, radova i usluga,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ugovorima o dodjeli bespovratnih sredstava,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obveza za upis kapitala po pozivu</a:t>
            </a: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ostale pomoćne evidencije prema posebnim propisima i svojim potrebama.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1350" lvl="2" indent="0">
              <a:buNone/>
              <a:defRPr/>
            </a:pPr>
            <a:endParaRPr lang="hr-HR" altLang="sr-Latn-RS" dirty="0"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89AFAA-457A-4554-B094-87D5672E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806F059C-DC15-4D31-8A48-554396BD2F46}" type="slidenum">
              <a:rPr lang="hr-HR" altLang="sr-Latn-RS" smtClean="0"/>
              <a:pPr>
                <a:defRPr/>
              </a:pPr>
              <a:t>41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804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B25A7B-700A-70FD-06AE-F5461AC3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Glavna knjiga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695B9CC-8B1D-CCC5-5EC8-58A890EC5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316259"/>
              </p:ext>
            </p:extLst>
          </p:nvPr>
        </p:nvGraphicFramePr>
        <p:xfrm>
          <a:off x="1835696" y="2566987"/>
          <a:ext cx="5904656" cy="259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90955" imgH="1723991" progId="Excel.Sheet.12">
                  <p:embed/>
                </p:oleObj>
              </mc:Choice>
              <mc:Fallback>
                <p:oleObj name="Worksheet" r:id="rId2" imgW="4390955" imgH="17239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696" y="2566987"/>
                        <a:ext cx="5904656" cy="2590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34467B-5F6C-6963-9E22-7C89FF2C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Glavna knjiga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7ACC94-CCD0-4D30-4B4B-8DDCD2895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hr-BA" sz="2000" dirty="0">
                <a:effectLst/>
                <a:ea typeface="Times New Roman" panose="02020603050405020304" pitchFamily="18" charset="0"/>
              </a:rPr>
              <a:t>Proračuni čiji proračunski korisnici koji su u trenutku stupanja na snagu Pravilnika iz 158/23. </a:t>
            </a:r>
            <a:r>
              <a:rPr lang="hr-B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(30.12.2023.) </a:t>
            </a:r>
            <a:r>
              <a:rPr lang="hr-BA" sz="2000" b="1" dirty="0">
                <a:effectLst/>
                <a:ea typeface="Times New Roman" panose="02020603050405020304" pitchFamily="18" charset="0"/>
              </a:rPr>
              <a:t>poslovali preko jedinstvenog računa proračuna</a:t>
            </a:r>
            <a:r>
              <a:rPr lang="hr-BA" sz="2000" dirty="0">
                <a:effectLst/>
                <a:ea typeface="Times New Roman" panose="02020603050405020304" pitchFamily="18" charset="0"/>
              </a:rPr>
              <a:t> obvezni su uspostaviti Objedinjenu glavnu knjigu (OGK) </a:t>
            </a:r>
            <a:r>
              <a:rPr lang="hr-BA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do 1. siječnja 2025.</a:t>
            </a:r>
          </a:p>
          <a:p>
            <a:pPr>
              <a:lnSpc>
                <a:spcPct val="150000"/>
              </a:lnSpc>
            </a:pPr>
            <a:endParaRPr lang="hr-BA" sz="20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Proračuni čiji proračunski korisnici koji ni</a:t>
            </a:r>
            <a:r>
              <a:rPr lang="hr-BA" sz="2000" dirty="0">
                <a:effectLst/>
                <a:ea typeface="Times New Roman" panose="02020603050405020304" pitchFamily="18" charset="0"/>
              </a:rPr>
              <a:t>su u trenutku stupanja na snagu Pravilnika iz 158/23. ( 30.12.2023.) </a:t>
            </a:r>
            <a:r>
              <a:rPr lang="hr-H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poslovali preko jedinstvenog računa</a:t>
            </a:r>
            <a:r>
              <a:rPr lang="hr-H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obvezni su uspostaviti Objedinjenu glavnu knjigu do 1. siječnja 2026.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454458-0E27-D661-7EB8-AE04EFA8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8928100" cy="1146224"/>
          </a:xfrm>
        </p:spPr>
        <p:txBody>
          <a:bodyPr/>
          <a:lstStyle/>
          <a:p>
            <a:r>
              <a:rPr lang="hr-HR" dirty="0"/>
              <a:t>Objedinjena glavna knjiga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F78B44-5B24-D26E-C86B-D5186690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Proračuni </a:t>
            </a:r>
            <a:r>
              <a:rPr lang="hr-HR" sz="2000" u="sng" dirty="0"/>
              <a:t>koji posluju preko jedinstvenog računa </a:t>
            </a:r>
            <a:r>
              <a:rPr lang="hr-HR" sz="2000" dirty="0"/>
              <a:t>proračuna imaju obvezu uspostaviti Objedinjenu glavnu knjigu proračuna (OGKP) kojoj je svrha da proračun (P) ima </a:t>
            </a:r>
            <a:r>
              <a:rPr lang="hr-HR" sz="2000" dirty="0">
                <a:solidFill>
                  <a:srgbClr val="FF0000"/>
                </a:solidFill>
              </a:rPr>
              <a:t>pravovremene</a:t>
            </a:r>
            <a:r>
              <a:rPr lang="hr-HR" sz="2000" dirty="0"/>
              <a:t> podatke o stvorenim </a:t>
            </a:r>
            <a:r>
              <a:rPr lang="hr-HR" sz="2000" dirty="0">
                <a:solidFill>
                  <a:srgbClr val="FF0000"/>
                </a:solidFill>
              </a:rPr>
              <a:t>rashodima i obvezama proračunskih korisnika iz nadležnosti </a:t>
            </a:r>
            <a:r>
              <a:rPr lang="hr-HR" sz="2000" dirty="0"/>
              <a:t>prema modificiranom načelu nastanka događaja</a:t>
            </a:r>
          </a:p>
          <a:p>
            <a:pPr lvl="1"/>
            <a:r>
              <a:rPr lang="hr-HR" sz="1800" dirty="0">
                <a:ea typeface="Times New Roman" panose="02020603050405020304" pitchFamily="18" charset="0"/>
              </a:rPr>
              <a:t>Obveze i rashodi po prirodnim vrstama od PK zajedno s obvezama i rashodima po prirodnoj vrsti P sadržani su u OGKP.</a:t>
            </a:r>
          </a:p>
          <a:p>
            <a:endParaRPr lang="hr-HR" sz="2400" dirty="0"/>
          </a:p>
          <a:p>
            <a:r>
              <a:rPr lang="hr-HR" sz="2000" dirty="0"/>
              <a:t>OGKP sastoji se od:</a:t>
            </a:r>
          </a:p>
          <a:p>
            <a:pPr marL="400050" lvl="1" indent="0">
              <a:buNone/>
            </a:pPr>
            <a:r>
              <a:rPr lang="hr-HR" sz="2000" dirty="0"/>
              <a:t>− </a:t>
            </a:r>
            <a:r>
              <a:rPr lang="hr-HR" sz="2000" dirty="0">
                <a:solidFill>
                  <a:srgbClr val="FF0000"/>
                </a:solidFill>
              </a:rPr>
              <a:t>Glavne knjige proračuna</a:t>
            </a:r>
          </a:p>
          <a:p>
            <a:pPr lvl="1" algn="just"/>
            <a:r>
              <a:rPr lang="hr-HR" sz="1800" dirty="0">
                <a:effectLst/>
                <a:ea typeface="Times New Roman" panose="02020603050405020304" pitchFamily="18" charset="0"/>
              </a:rPr>
              <a:t>GKP ne sadrži obveze i rashode po prirodnim vrstama od PK iz nadležnosti tog proračuna. </a:t>
            </a:r>
          </a:p>
          <a:p>
            <a:pPr marL="400050" lvl="1" indent="0">
              <a:buNone/>
            </a:pPr>
            <a:r>
              <a:rPr lang="hr-HR" sz="2000" dirty="0"/>
              <a:t>− </a:t>
            </a:r>
            <a:r>
              <a:rPr lang="hr-HR" sz="2000" dirty="0">
                <a:solidFill>
                  <a:srgbClr val="FF0000"/>
                </a:solidFill>
              </a:rPr>
              <a:t>Glavnih knjiga PK-a iz nadležnosti proračuna</a:t>
            </a:r>
          </a:p>
          <a:p>
            <a:pPr marL="685800" lvl="1"/>
            <a:r>
              <a:rPr lang="hr-HR" sz="1800" dirty="0"/>
              <a:t>Obveze i rashodi proračunskih korisnika po prirodnim vrstama sadržani su u GKPK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400050" lvl="1" indent="0">
              <a:buNone/>
            </a:pPr>
            <a:endParaRPr lang="hr-HR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hr-HR" sz="20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957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223E84-E3F4-E395-516E-78F66B43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Objedinjena glavna knjiga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181276B-46CC-3EAD-6B66-E6E0A1421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135339"/>
              </p:ext>
            </p:extLst>
          </p:nvPr>
        </p:nvGraphicFramePr>
        <p:xfrm>
          <a:off x="899592" y="1844824"/>
          <a:ext cx="7128792" cy="4002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90955" imgH="2676457" progId="Excel.Sheet.12">
                  <p:embed/>
                </p:oleObj>
              </mc:Choice>
              <mc:Fallback>
                <p:oleObj name="Worksheet" r:id="rId2" imgW="4390955" imgH="2676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9592" y="1844824"/>
                        <a:ext cx="7128792" cy="4002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730BAAFC-B93B-7465-66F5-ACB350355B6F}"/>
              </a:ext>
            </a:extLst>
          </p:cNvPr>
          <p:cNvSpPr txBox="1"/>
          <p:nvPr/>
        </p:nvSpPr>
        <p:spPr>
          <a:xfrm>
            <a:off x="3779912" y="6029723"/>
            <a:ext cx="49685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GK sa svim transakcijama vodi sam PK za svoje potrebe i potrebe financijskog izvještavanja</a:t>
            </a:r>
          </a:p>
        </p:txBody>
      </p:sp>
    </p:spTree>
    <p:extLst>
      <p:ext uri="{BB962C8B-B14F-4D97-AF65-F5344CB8AC3E}">
        <p14:creationId xmlns:p14="http://schemas.microsoft.com/office/powerpoint/2010/main" val="26718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DC30B-FA83-C0B9-6F3F-01CE7E39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Objedinjena glavna knjiga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57A24BC-BE77-5D58-7CC3-024868CA7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31" y="1268760"/>
            <a:ext cx="4541669" cy="4536504"/>
          </a:xfrm>
          <a:prstGeom prst="rect">
            <a:avLst/>
          </a:prstGeom>
          <a:effectLst>
            <a:outerShdw blurRad="50800" dist="50800" dir="5400000" algn="ctr" rotWithShape="0">
              <a:schemeClr val="accent5"/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68C6420-36B8-49B1-02F7-E0D621281854}"/>
              </a:ext>
            </a:extLst>
          </p:cNvPr>
          <p:cNvSpPr txBox="1"/>
          <p:nvPr/>
        </p:nvSpPr>
        <p:spPr>
          <a:xfrm>
            <a:off x="4551697" y="1285910"/>
            <a:ext cx="44640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Primljeni račun dobavljača</a:t>
            </a:r>
          </a:p>
          <a:p>
            <a:pPr algn="just"/>
            <a:r>
              <a:rPr lang="hr-HR" sz="1600" dirty="0">
                <a:effectLst/>
                <a:ea typeface="Times New Roman" panose="02020603050405020304" pitchFamily="18" charset="0"/>
              </a:rPr>
              <a:t>Po ispostavljenom računu dobavljača za isporučenu uslugu odnosno u trenutku nastanka poslovnog događaja, PK u svojoj Glavnoj knjizi evidentira rashode i obveze. </a:t>
            </a:r>
          </a:p>
          <a:p>
            <a:pPr algn="just"/>
            <a:r>
              <a:rPr lang="hr-HR" sz="1600" dirty="0">
                <a:effectLst/>
                <a:ea typeface="Times New Roman" panose="02020603050405020304" pitchFamily="18" charset="0"/>
              </a:rPr>
              <a:t>Kada </a:t>
            </a:r>
            <a:r>
              <a:rPr lang="hr-HR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proračun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 preko jedinstvenog računa proračuna </a:t>
            </a:r>
            <a:r>
              <a:rPr lang="hr-HR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plati</a:t>
            </a:r>
            <a:r>
              <a:rPr lang="hr-HR" sz="1600" dirty="0">
                <a:effectLst/>
                <a:ea typeface="Times New Roman" panose="02020603050405020304" pitchFamily="18" charset="0"/>
              </a:rPr>
              <a:t> obveze proračunskih korisnika iz nadležnosti, ta se transakcija u GKP evidentira kao odljev sredstava s jedinstvenog računa proračuna i kao prijenos sredstava proračunskim korisnicima iz nadležnog proračuna za financiranje redovne djelatnosti na rashodima u podskupini 367. </a:t>
            </a:r>
          </a:p>
          <a:p>
            <a:pPr algn="just"/>
            <a:r>
              <a:rPr lang="hr-HR" sz="1600" dirty="0">
                <a:effectLst/>
                <a:ea typeface="Times New Roman" panose="02020603050405020304" pitchFamily="18" charset="0"/>
              </a:rPr>
              <a:t>U GKPK ista transakcija evidentira se zatvaranjem plaćenih obveza i priznavanjem prihoda na odgovarajućem osnovnom računu prihoda u podskupini 671 </a:t>
            </a:r>
          </a:p>
          <a:p>
            <a:pPr algn="just"/>
            <a:r>
              <a:rPr lang="hr-HR" sz="1600" dirty="0">
                <a:effectLst/>
                <a:ea typeface="Times New Roman" panose="02020603050405020304" pitchFamily="18" charset="0"/>
              </a:rPr>
              <a:t>U Objedinjenoj glavnoj knjizi proračuna bit će sadržani podaci o rashodima i obvezama P i PK iz nadležnosti, kao i podaci o prijenosima sredstava između P i PK iz nadležnosti (evidencije u okviru podskupina 367 i 671).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F120D12-C086-43B6-D4CE-2E02CD01A0CD}"/>
              </a:ext>
            </a:extLst>
          </p:cNvPr>
          <p:cNvSpPr txBox="1"/>
          <p:nvPr/>
        </p:nvSpPr>
        <p:spPr>
          <a:xfrm>
            <a:off x="128253" y="5961633"/>
            <a:ext cx="412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i="1" dirty="0"/>
              <a:t>Izvor: prilog PPIPK uz časopis RRiF br., 6/24, autorice: Stepić, </a:t>
            </a:r>
            <a:r>
              <a:rPr lang="hr-HR" sz="1100" i="1" dirty="0" err="1"/>
              <a:t>Nesterović</a:t>
            </a:r>
            <a:r>
              <a:rPr lang="hr-HR" sz="1100" i="1" dirty="0"/>
              <a:t>, Štefković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802578C1-8269-7295-7B85-2C0221F743A9}"/>
              </a:ext>
            </a:extLst>
          </p:cNvPr>
          <p:cNvSpPr/>
          <p:nvPr/>
        </p:nvSpPr>
        <p:spPr>
          <a:xfrm>
            <a:off x="128254" y="2234964"/>
            <a:ext cx="1217316" cy="1194036"/>
          </a:xfrm>
          <a:prstGeom prst="rightArrow">
            <a:avLst>
              <a:gd name="adj1" fmla="val 79525"/>
              <a:gd name="adj2" fmla="val 177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Obvezno, nikako ne po prirodnoj vrsti rashoda kod PK</a:t>
            </a:r>
          </a:p>
        </p:txBody>
      </p:sp>
    </p:spTree>
    <p:extLst>
      <p:ext uri="{BB962C8B-B14F-4D97-AF65-F5344CB8AC3E}">
        <p14:creationId xmlns:p14="http://schemas.microsoft.com/office/powerpoint/2010/main" val="22861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DFB8B9-57A1-F9F1-208C-CAF9821A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Objedinjena glavna knjiga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0575E6F-9292-7265-FD2E-90CDF246E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82" y="1373067"/>
            <a:ext cx="4961074" cy="5224285"/>
          </a:xfrm>
          <a:prstGeom prst="rect">
            <a:avLst/>
          </a:prstGeom>
          <a:effectLst>
            <a:outerShdw blurRad="50800" dist="50800" dir="5400000" algn="ctr" rotWithShape="0">
              <a:schemeClr val="accent5"/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5B7DE28-6575-7BFC-EC3B-F5F24B541889}"/>
              </a:ext>
            </a:extLst>
          </p:cNvPr>
          <p:cNvSpPr txBox="1"/>
          <p:nvPr/>
        </p:nvSpPr>
        <p:spPr>
          <a:xfrm>
            <a:off x="5076056" y="1484784"/>
            <a:ext cx="38809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Naplata prihoda proračunskih korisnika iz nadležnosti proračuna (P)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endParaRPr lang="hr-HR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ea typeface="Times New Roman" panose="02020603050405020304" pitchFamily="18" charset="0"/>
              </a:rPr>
              <a:t>Uplata se u GKP evidentira kao obveza proračuna za naplaćena sredstva PK u okviru odjeljka </a:t>
            </a:r>
            <a:r>
              <a:rPr lang="hr-HR" sz="1800" strike="sngStrike" dirty="0">
                <a:effectLst/>
                <a:ea typeface="Times New Roman" panose="02020603050405020304" pitchFamily="18" charset="0"/>
              </a:rPr>
              <a:t>2734 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2741 i kao potraživanje za sredstva uplaćena u nadležni proračun u GKPK u okviru odjeljka 1672. </a:t>
            </a:r>
          </a:p>
          <a:p>
            <a:pPr algn="just"/>
            <a:endParaRPr lang="hr-HR" sz="1800" dirty="0">
              <a:effectLst/>
              <a:ea typeface="Times New Roman" panose="02020603050405020304" pitchFamily="18" charset="0"/>
            </a:endParaRPr>
          </a:p>
          <a:p>
            <a:pPr algn="just"/>
            <a:endParaRPr lang="hr-HR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ea typeface="Times New Roman" panose="02020603050405020304" pitchFamily="18" charset="0"/>
              </a:rPr>
              <a:t>U OGKP bit će podatak o naplaćenim 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prihodima PK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, sadržani i podaci o 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obvezama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proračuna za naplaćena sredstva proračunskog korisnika (iz GKP) kao i </a:t>
            </a:r>
            <a:r>
              <a:rPr lang="hr-H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potraživanja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za sredstva uplaćena u nadležni proračun (iz GKPK).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3CEC6D08-E938-AE24-6680-555DABFD2306}"/>
              </a:ext>
            </a:extLst>
          </p:cNvPr>
          <p:cNvSpPr/>
          <p:nvPr/>
        </p:nvSpPr>
        <p:spPr>
          <a:xfrm>
            <a:off x="611560" y="2636912"/>
            <a:ext cx="792088" cy="3600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900" dirty="0"/>
              <a:t>2741</a:t>
            </a:r>
          </a:p>
        </p:txBody>
      </p:sp>
    </p:spTree>
    <p:extLst>
      <p:ext uri="{BB962C8B-B14F-4D97-AF65-F5344CB8AC3E}">
        <p14:creationId xmlns:p14="http://schemas.microsoft.com/office/powerpoint/2010/main" val="30516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40F94F-EEB7-83C3-A439-6A874F2E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Objedinjena glavna knjiga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88F805C-13C1-81FE-A50E-D4DB3F10C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54" y="1284784"/>
            <a:ext cx="4977878" cy="5327650"/>
          </a:xfrm>
          <a:prstGeom prst="rect">
            <a:avLst/>
          </a:prstGeom>
          <a:effectLst>
            <a:outerShdw blurRad="50800" dist="50800" dir="5400000" algn="ctr" rotWithShape="0">
              <a:schemeClr val="accent5"/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D820BACE-AA6A-847B-36E5-46A6743738F2}"/>
              </a:ext>
            </a:extLst>
          </p:cNvPr>
          <p:cNvSpPr txBox="1"/>
          <p:nvPr/>
        </p:nvSpPr>
        <p:spPr>
          <a:xfrm>
            <a:off x="5035185" y="2608404"/>
            <a:ext cx="39358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Minimalno </a:t>
            </a:r>
            <a:r>
              <a:rPr lang="hr-HR" dirty="0"/>
              <a:t>evidencije transakcija u vezi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rashoda i obveza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izdataka i primitaka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potraživanja iz nadležnog proračuna za uplaćena sredstva na račun proračuna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prihode proračunskih korisnika iz proračuna za financiranje redovne djelatnosti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6F7F9464-383E-63BE-1885-3F3F864CD642}"/>
              </a:ext>
            </a:extLst>
          </p:cNvPr>
          <p:cNvSpPr/>
          <p:nvPr/>
        </p:nvSpPr>
        <p:spPr>
          <a:xfrm>
            <a:off x="3830555" y="5466704"/>
            <a:ext cx="5140509" cy="1268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Mož</a:t>
            </a:r>
            <a:r>
              <a:rPr lang="hr-HR" sz="1600" dirty="0"/>
              <a:t>e i više podataka u GKPK iz OGK!</a:t>
            </a:r>
          </a:p>
          <a:p>
            <a:pPr algn="ctr"/>
            <a:r>
              <a:rPr lang="hr-HR" sz="1600" dirty="0"/>
              <a:t>Oprez:</a:t>
            </a:r>
          </a:p>
          <a:p>
            <a:pPr algn="ctr"/>
            <a:r>
              <a:rPr lang="hr-HR" sz="1600" dirty="0"/>
              <a:t>razlikovanje OGK primjerice potraživanja za prihode poslovanja korisnika od potraživanja za prihode poslovanja nadležnog proračuna</a:t>
            </a:r>
          </a:p>
        </p:txBody>
      </p:sp>
    </p:spTree>
    <p:extLst>
      <p:ext uri="{BB962C8B-B14F-4D97-AF65-F5344CB8AC3E}">
        <p14:creationId xmlns:p14="http://schemas.microsoft.com/office/powerpoint/2010/main" val="7780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17CA7-7005-A4C8-600E-3DF489A50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E3F40D-A931-192F-CAE2-3802A020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hr-HR" sz="3200" dirty="0"/>
              <a:t>Knjigovodstveni praktikum-od 1. siječnja 2025. godine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3A28337-78DC-9FC5-3510-C4FA37A0D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0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trelica ulijevo 24">
            <a:extLst>
              <a:ext uri="{FF2B5EF4-FFF2-40B4-BE49-F238E27FC236}">
                <a16:creationId xmlns:a16="http://schemas.microsoft.com/office/drawing/2014/main" id="{83AD54BF-D897-45B8-8688-910851C000E5}"/>
              </a:ext>
            </a:extLst>
          </p:cNvPr>
          <p:cNvSpPr/>
          <p:nvPr/>
        </p:nvSpPr>
        <p:spPr>
          <a:xfrm>
            <a:off x="6715125" y="1146174"/>
            <a:ext cx="1889125" cy="1346721"/>
          </a:xfrm>
          <a:prstGeom prst="leftArrow">
            <a:avLst>
              <a:gd name="adj1" fmla="val 50000"/>
              <a:gd name="adj2" fmla="val 22212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Pravilnik …… (4/24.)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2E602812-81CA-430C-B2B1-52735FCDF695}"/>
              </a:ext>
            </a:extLst>
          </p:cNvPr>
          <p:cNvSpPr/>
          <p:nvPr/>
        </p:nvSpPr>
        <p:spPr>
          <a:xfrm>
            <a:off x="3286125" y="1360488"/>
            <a:ext cx="2286000" cy="646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Iskazivanje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Praćenje</a:t>
            </a: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7AD89B08-3BC0-46F2-B550-824694E89F99}"/>
              </a:ext>
            </a:extLst>
          </p:cNvPr>
          <p:cNvSpPr/>
          <p:nvPr/>
        </p:nvSpPr>
        <p:spPr>
          <a:xfrm>
            <a:off x="1785918" y="2360611"/>
            <a:ext cx="2286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Prihoda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Primitaka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1B1A7A65-C35D-4700-B157-AF67C2EC35EE}"/>
              </a:ext>
            </a:extLst>
          </p:cNvPr>
          <p:cNvSpPr/>
          <p:nvPr/>
        </p:nvSpPr>
        <p:spPr>
          <a:xfrm>
            <a:off x="4500562" y="2360611"/>
            <a:ext cx="2286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Rashoda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Izdataka</a:t>
            </a:r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8A11C982-C343-4049-9122-DBEC047CBE3E}"/>
              </a:ext>
            </a:extLst>
          </p:cNvPr>
          <p:cNvSpPr/>
          <p:nvPr/>
        </p:nvSpPr>
        <p:spPr>
          <a:xfrm>
            <a:off x="3357554" y="3360743"/>
            <a:ext cx="2286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Nositelj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Cilj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Namjena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Vrsta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Lokacija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Izvoru financiranja</a:t>
            </a:r>
          </a:p>
        </p:txBody>
      </p:sp>
      <p:sp>
        <p:nvSpPr>
          <p:cNvPr id="30" name="Bločni luk 29">
            <a:extLst>
              <a:ext uri="{FF2B5EF4-FFF2-40B4-BE49-F238E27FC236}">
                <a16:creationId xmlns:a16="http://schemas.microsoft.com/office/drawing/2014/main" id="{8D4D2B4B-728C-463E-95E3-94CFD828FFA3}"/>
              </a:ext>
            </a:extLst>
          </p:cNvPr>
          <p:cNvSpPr/>
          <p:nvPr/>
        </p:nvSpPr>
        <p:spPr>
          <a:xfrm>
            <a:off x="3500438" y="2860675"/>
            <a:ext cx="1714500" cy="857250"/>
          </a:xfrm>
          <a:prstGeom prst="blockArc">
            <a:avLst>
              <a:gd name="adj1" fmla="val 9830732"/>
              <a:gd name="adj2" fmla="val 882778"/>
              <a:gd name="adj3" fmla="val 24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31" name="Bločni luk 30">
            <a:extLst>
              <a:ext uri="{FF2B5EF4-FFF2-40B4-BE49-F238E27FC236}">
                <a16:creationId xmlns:a16="http://schemas.microsoft.com/office/drawing/2014/main" id="{2848FFA3-75A8-4003-9192-E1B47A6F6097}"/>
              </a:ext>
            </a:extLst>
          </p:cNvPr>
          <p:cNvSpPr/>
          <p:nvPr/>
        </p:nvSpPr>
        <p:spPr>
          <a:xfrm>
            <a:off x="3500438" y="1931988"/>
            <a:ext cx="1714500" cy="857250"/>
          </a:xfrm>
          <a:prstGeom prst="blockArc">
            <a:avLst>
              <a:gd name="adj1" fmla="val 9830732"/>
              <a:gd name="adj2" fmla="val 882778"/>
              <a:gd name="adj3" fmla="val 2426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0B1931D0-D599-408D-9218-92E68D56032B}"/>
              </a:ext>
            </a:extLst>
          </p:cNvPr>
          <p:cNvSpPr/>
          <p:nvPr/>
        </p:nvSpPr>
        <p:spPr>
          <a:xfrm>
            <a:off x="781050" y="5949950"/>
            <a:ext cx="764381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schemeClr val="accent3"/>
                </a:solidFill>
              </a:rPr>
              <a:t>Proračuni i proračunski korisnici </a:t>
            </a:r>
            <a:r>
              <a:rPr lang="hr-HR" dirty="0">
                <a:solidFill>
                  <a:prstClr val="black"/>
                </a:solidFill>
              </a:rPr>
              <a:t>u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procesima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planiranja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izvršavanja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računovodstvenog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evidentiranja i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izvještavanja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iskazivati </a:t>
            </a:r>
            <a:r>
              <a:rPr lang="hr-HR" sz="1800" kern="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prihode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</a:t>
            </a:r>
            <a:r>
              <a:rPr lang="hr-HR" sz="1800" kern="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primitke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 </a:t>
            </a:r>
            <a:r>
              <a:rPr lang="hr-HR" sz="1800" kern="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rashode i izdatke 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prema proračunskim klasifikacijama 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33" name="Strelica dolje 32">
            <a:extLst>
              <a:ext uri="{FF2B5EF4-FFF2-40B4-BE49-F238E27FC236}">
                <a16:creationId xmlns:a16="http://schemas.microsoft.com/office/drawing/2014/main" id="{48A61E25-8BF3-4F27-BFDC-64E65D43FBDA}"/>
              </a:ext>
            </a:extLst>
          </p:cNvPr>
          <p:cNvSpPr/>
          <p:nvPr/>
        </p:nvSpPr>
        <p:spPr>
          <a:xfrm>
            <a:off x="4000500" y="5289550"/>
            <a:ext cx="121443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0EE6090-515F-44C3-BB3B-DAA729E7B7AE}"/>
              </a:ext>
            </a:extLst>
          </p:cNvPr>
          <p:cNvSpPr txBox="1"/>
          <p:nvPr/>
        </p:nvSpPr>
        <p:spPr>
          <a:xfrm>
            <a:off x="179512" y="87463"/>
            <a:ext cx="871296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r-HR" sz="1800" i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Prihodi, primici, rashodi i izdaci proračuna i financijskog plana iskazuju se prema proračunskim klasifikacijama</a:t>
            </a:r>
            <a:endParaRPr lang="hr-HR" i="1" dirty="0"/>
          </a:p>
          <a:p>
            <a:pPr algn="ctr"/>
            <a:endParaRPr lang="hr-HR" dirty="0"/>
          </a:p>
          <a:p>
            <a:pPr algn="ctr"/>
            <a:r>
              <a:rPr lang="hr-HR" dirty="0"/>
              <a:t>Što su proračunske klasifikacije?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16D2A-2D80-0D30-A951-2D4FD55D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Prijenosi DNI između subjekata unutar opće proračuna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AE4EE2E-EA3C-9619-5DA4-2CCC3D8A2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50625"/>
              </p:ext>
            </p:extLst>
          </p:nvPr>
        </p:nvGraphicFramePr>
        <p:xfrm>
          <a:off x="104560" y="1340768"/>
          <a:ext cx="6121549" cy="166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1152389" progId="Excel.Sheet.12">
                  <p:embed/>
                </p:oleObj>
              </mc:Choice>
              <mc:Fallback>
                <p:oleObj name="Worksheet" r:id="rId2" imgW="4972012" imgH="1152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560" y="1340768"/>
                        <a:ext cx="6121549" cy="166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807206E-0FB3-B372-AF0E-3B732888D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56973"/>
              </p:ext>
            </p:extLst>
          </p:nvPr>
        </p:nvGraphicFramePr>
        <p:xfrm>
          <a:off x="104561" y="3129690"/>
          <a:ext cx="6121549" cy="166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72012" imgH="1152389" progId="Excel.Sheet.12">
                  <p:embed/>
                </p:oleObj>
              </mc:Choice>
              <mc:Fallback>
                <p:oleObj name="Worksheet" r:id="rId4" imgW="4972012" imgH="1152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561" y="3129690"/>
                        <a:ext cx="6121549" cy="166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91E6B537-4CAF-EDBA-A7BA-9C235C3D979A}"/>
              </a:ext>
            </a:extLst>
          </p:cNvPr>
          <p:cNvSpPr txBox="1"/>
          <p:nvPr/>
        </p:nvSpPr>
        <p:spPr>
          <a:xfrm>
            <a:off x="6637153" y="1574334"/>
            <a:ext cx="2375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i="1" dirty="0"/>
              <a:t>(St.) Za stanje dugotrajne nefinancijske imovine koja se prenosi.</a:t>
            </a:r>
          </a:p>
          <a:p>
            <a:r>
              <a:rPr lang="hr-HR" sz="1200" i="1" dirty="0"/>
              <a:t>(1.) Za prijenos dugotrajne nefinancijske imovine koja </a:t>
            </a:r>
            <a:r>
              <a:rPr lang="hr-HR" sz="1200" i="1" u="sng" dirty="0">
                <a:solidFill>
                  <a:srgbClr val="C00000"/>
                </a:solidFill>
              </a:rPr>
              <a:t>nema</a:t>
            </a:r>
            <a:r>
              <a:rPr lang="hr-HR" sz="1200" i="1" dirty="0">
                <a:solidFill>
                  <a:srgbClr val="C00000"/>
                </a:solidFill>
              </a:rPr>
              <a:t> ispravka vrijednosti</a:t>
            </a:r>
            <a:r>
              <a:rPr lang="hr-HR" sz="1200" i="1" dirty="0"/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6B42214-66E7-E988-8C5F-DCE1BEA7FF92}"/>
              </a:ext>
            </a:extLst>
          </p:cNvPr>
          <p:cNvSpPr txBox="1"/>
          <p:nvPr/>
        </p:nvSpPr>
        <p:spPr>
          <a:xfrm>
            <a:off x="6551341" y="3264960"/>
            <a:ext cx="25926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i="1" dirty="0"/>
              <a:t>(St.) Za stanje dugotrajne nefinancijske imovine koja se prenosi.</a:t>
            </a:r>
          </a:p>
          <a:p>
            <a:r>
              <a:rPr lang="hr-HR" sz="1200" i="1" dirty="0"/>
              <a:t>(1.) Za prijenos dugotrajne nefinancijske imovine koja </a:t>
            </a:r>
            <a:r>
              <a:rPr lang="hr-HR" sz="1200" i="1" u="sng" dirty="0">
                <a:solidFill>
                  <a:srgbClr val="C00000"/>
                </a:solidFill>
              </a:rPr>
              <a:t>ima djelomični </a:t>
            </a:r>
            <a:r>
              <a:rPr lang="hr-HR" sz="1200" i="1" dirty="0">
                <a:solidFill>
                  <a:srgbClr val="C00000"/>
                </a:solidFill>
              </a:rPr>
              <a:t>ispravak vrijednosti</a:t>
            </a:r>
            <a:r>
              <a:rPr lang="hr-HR" sz="1200" i="1" dirty="0"/>
              <a:t>..</a:t>
            </a:r>
          </a:p>
        </p:txBody>
      </p:sp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2F7BD687-30E7-EA1E-EC01-DEEC5DBAD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94759"/>
              </p:ext>
            </p:extLst>
          </p:nvPr>
        </p:nvGraphicFramePr>
        <p:xfrm>
          <a:off x="134853" y="5036219"/>
          <a:ext cx="6091255" cy="14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972012" imgH="961957" progId="Excel.Sheet.12">
                  <p:embed/>
                </p:oleObj>
              </mc:Choice>
              <mc:Fallback>
                <p:oleObj name="Worksheet" r:id="rId6" imgW="4972012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853" y="5036219"/>
                        <a:ext cx="6091255" cy="14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kstniOkvir 19">
            <a:extLst>
              <a:ext uri="{FF2B5EF4-FFF2-40B4-BE49-F238E27FC236}">
                <a16:creationId xmlns:a16="http://schemas.microsoft.com/office/drawing/2014/main" id="{D5A5B1CA-1EBB-8545-2282-784A53E85820}"/>
              </a:ext>
            </a:extLst>
          </p:cNvPr>
          <p:cNvSpPr txBox="1"/>
          <p:nvPr/>
        </p:nvSpPr>
        <p:spPr>
          <a:xfrm>
            <a:off x="6551341" y="5180616"/>
            <a:ext cx="24847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i="1" dirty="0"/>
              <a:t>(St.) Za stanje dugotrajne nefinancijske imovine koja se prenosi.</a:t>
            </a:r>
          </a:p>
          <a:p>
            <a:r>
              <a:rPr lang="hr-HR" sz="1200" i="1" dirty="0"/>
              <a:t>(1.) Za prijenos dugotrajne nefinancijske imovine koja </a:t>
            </a:r>
            <a:r>
              <a:rPr lang="hr-HR" sz="1200" i="1" u="sng" dirty="0">
                <a:solidFill>
                  <a:srgbClr val="C00000"/>
                </a:solidFill>
              </a:rPr>
              <a:t>ima potpuni i</a:t>
            </a:r>
            <a:r>
              <a:rPr lang="hr-HR" sz="1200" i="1" dirty="0">
                <a:solidFill>
                  <a:srgbClr val="C00000"/>
                </a:solidFill>
              </a:rPr>
              <a:t>spravak vrijednosti..</a:t>
            </a:r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5E8C58B9-7888-803E-5CF3-4ECEAD63879B}"/>
              </a:ext>
            </a:extLst>
          </p:cNvPr>
          <p:cNvSpPr/>
          <p:nvPr/>
        </p:nvSpPr>
        <p:spPr>
          <a:xfrm>
            <a:off x="-4771" y="1238395"/>
            <a:ext cx="400308" cy="3600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</a:t>
            </a: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2A391C27-D3A3-56BB-038F-E7879B94E02A}"/>
              </a:ext>
            </a:extLst>
          </p:cNvPr>
          <p:cNvSpPr/>
          <p:nvPr/>
        </p:nvSpPr>
        <p:spPr>
          <a:xfrm>
            <a:off x="-4771" y="4950527"/>
            <a:ext cx="400308" cy="3600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723A9F67-C07F-89F1-C4F0-EA900FE59A4C}"/>
              </a:ext>
            </a:extLst>
          </p:cNvPr>
          <p:cNvSpPr/>
          <p:nvPr/>
        </p:nvSpPr>
        <p:spPr>
          <a:xfrm>
            <a:off x="-4771" y="3081509"/>
            <a:ext cx="400308" cy="3600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27" name="Strelica: ševron 26">
            <a:extLst>
              <a:ext uri="{FF2B5EF4-FFF2-40B4-BE49-F238E27FC236}">
                <a16:creationId xmlns:a16="http://schemas.microsoft.com/office/drawing/2014/main" id="{A3B586E8-BCF9-5FE8-14AE-61EB9A84F9D2}"/>
              </a:ext>
            </a:extLst>
          </p:cNvPr>
          <p:cNvSpPr/>
          <p:nvPr/>
        </p:nvSpPr>
        <p:spPr>
          <a:xfrm>
            <a:off x="6226108" y="1418415"/>
            <a:ext cx="217283" cy="155790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8" name="Strelica: ševron 27">
            <a:extLst>
              <a:ext uri="{FF2B5EF4-FFF2-40B4-BE49-F238E27FC236}">
                <a16:creationId xmlns:a16="http://schemas.microsoft.com/office/drawing/2014/main" id="{B4267C58-DDFE-043B-F0C4-7D60F73CCD87}"/>
              </a:ext>
            </a:extLst>
          </p:cNvPr>
          <p:cNvSpPr/>
          <p:nvPr/>
        </p:nvSpPr>
        <p:spPr>
          <a:xfrm>
            <a:off x="6226107" y="3102736"/>
            <a:ext cx="217283" cy="155790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9" name="Strelica: ševron 28">
            <a:extLst>
              <a:ext uri="{FF2B5EF4-FFF2-40B4-BE49-F238E27FC236}">
                <a16:creationId xmlns:a16="http://schemas.microsoft.com/office/drawing/2014/main" id="{511E4D2A-91CF-0E05-1DF4-D6CEFE06432B}"/>
              </a:ext>
            </a:extLst>
          </p:cNvPr>
          <p:cNvSpPr/>
          <p:nvPr/>
        </p:nvSpPr>
        <p:spPr>
          <a:xfrm>
            <a:off x="6221839" y="5055275"/>
            <a:ext cx="217283" cy="155790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2F6BD38-2FD2-07B5-AF87-2AD1A68FB6D8}"/>
              </a:ext>
            </a:extLst>
          </p:cNvPr>
          <p:cNvSpPr txBox="1"/>
          <p:nvPr/>
        </p:nvSpPr>
        <p:spPr>
          <a:xfrm>
            <a:off x="4511697" y="4708817"/>
            <a:ext cx="449745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/>
              <a:t>915 prometno je jednaka nabavnoj vrijednosti</a:t>
            </a:r>
          </a:p>
        </p:txBody>
      </p:sp>
    </p:spTree>
    <p:extLst>
      <p:ext uri="{BB962C8B-B14F-4D97-AF65-F5344CB8AC3E}">
        <p14:creationId xmlns:p14="http://schemas.microsoft.com/office/powerpoint/2010/main" val="42856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slov 1">
            <a:extLst>
              <a:ext uri="{FF2B5EF4-FFF2-40B4-BE49-F238E27FC236}">
                <a16:creationId xmlns:a16="http://schemas.microsoft.com/office/drawing/2014/main" id="{05AC44B2-2598-DA7E-3FE2-90C99D21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hr-HR" altLang="sr-Latn-RS" sz="2800" dirty="0">
                <a:cs typeface="Cambria" panose="02040503050406030204" pitchFamily="18" charset="0"/>
              </a:rPr>
              <a:t>Prijenosi između proračuna i podređenog proračunskog korisnika (PK): PK ima vlastiti račun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CC7ED5C-EF2C-DD8D-95BE-47071F91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161CC80A-F5A5-41A5-8CC2-9EC0B8AA6C5F}" type="slidenum">
              <a:rPr lang="hr-HR" altLang="sr-Latn-RS"/>
              <a:pPr>
                <a:defRPr/>
              </a:pPr>
              <a:t>51</a:t>
            </a:fld>
            <a:endParaRPr lang="hr-HR" altLang="sr-Latn-RS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0B134EE-931B-FF91-9784-42B1D780A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45" y="1582853"/>
          <a:ext cx="5638289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1882" imgH="3057696" progId="Excel.Sheet.12">
                  <p:embed/>
                </p:oleObj>
              </mc:Choice>
              <mc:Fallback>
                <p:oleObj name="Worksheet" r:id="rId2" imgW="4971882" imgH="3057696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0B134EE-931B-FF91-9784-42B1D780A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445" y="1582853"/>
                        <a:ext cx="5638289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CC5FFC53-3255-D1E1-EF58-2541C117F5EC}"/>
              </a:ext>
            </a:extLst>
          </p:cNvPr>
          <p:cNvSpPr txBox="1"/>
          <p:nvPr/>
        </p:nvSpPr>
        <p:spPr>
          <a:xfrm>
            <a:off x="5984789" y="2875002"/>
            <a:ext cx="3062690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1100" i="1" dirty="0"/>
              <a:t>(1) Za nastale obveze i rashode.</a:t>
            </a:r>
          </a:p>
          <a:p>
            <a:r>
              <a:rPr lang="hr-HR" sz="1100" i="1" dirty="0"/>
              <a:t>(2) Za obračunane prihode.</a:t>
            </a:r>
          </a:p>
          <a:p>
            <a:r>
              <a:rPr lang="hr-HR" sz="1100" i="1" dirty="0"/>
              <a:t>(3) Za naplaćene prihode.</a:t>
            </a:r>
          </a:p>
          <a:p>
            <a:r>
              <a:rPr lang="hr-HR" sz="1100" i="1" dirty="0"/>
              <a:t>(4) Za primitak novca iz nadležnog proračuna za podmirenje obveze.</a:t>
            </a:r>
          </a:p>
          <a:p>
            <a:r>
              <a:rPr lang="hr-HR" sz="1100" i="1" dirty="0"/>
              <a:t>(5) Za podmirenje obveze.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FBD844A-60E1-EED8-8C12-880BE6A28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21403"/>
              </p:ext>
            </p:extLst>
          </p:nvPr>
        </p:nvGraphicFramePr>
        <p:xfrm>
          <a:off x="20790" y="5326335"/>
          <a:ext cx="5638289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95837" imgH="1343068" progId="Excel.Sheet.12">
                  <p:embed/>
                </p:oleObj>
              </mc:Choice>
              <mc:Fallback>
                <p:oleObj name="Worksheet" r:id="rId4" imgW="4695837" imgH="1343068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FBD844A-60E1-EED8-8C12-880BE6A28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90" y="5326335"/>
                        <a:ext cx="5638289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niOkvir 12">
            <a:extLst>
              <a:ext uri="{FF2B5EF4-FFF2-40B4-BE49-F238E27FC236}">
                <a16:creationId xmlns:a16="http://schemas.microsoft.com/office/drawing/2014/main" id="{7CD80DDE-E22E-9E2E-9592-F44E5E767C95}"/>
              </a:ext>
            </a:extLst>
          </p:cNvPr>
          <p:cNvSpPr txBox="1"/>
          <p:nvPr/>
        </p:nvSpPr>
        <p:spPr>
          <a:xfrm>
            <a:off x="5975648" y="5638800"/>
            <a:ext cx="30626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1100" dirty="0">
                <a:latin typeface="Calibri" panose="020F0502020204030204" pitchFamily="34" charset="0"/>
                <a:cs typeface="Calibri" panose="020F0502020204030204" pitchFamily="34" charset="0"/>
              </a:rPr>
              <a:t>(4) Za doznaku novca PK iz nadležnosti za podmirenje obveze PK iz nadležnosti.</a:t>
            </a:r>
          </a:p>
          <a:p>
            <a:r>
              <a:rPr lang="hr-HR" sz="1100" dirty="0">
                <a:latin typeface="Calibri" panose="020F0502020204030204" pitchFamily="34" charset="0"/>
                <a:cs typeface="Calibri" panose="020F0502020204030204" pitchFamily="34" charset="0"/>
              </a:rPr>
              <a:t>(6) Za potraživanja za neutrošena sredstava.</a:t>
            </a:r>
          </a:p>
          <a:p>
            <a:r>
              <a:rPr lang="hr-HR" sz="1100" dirty="0">
                <a:latin typeface="Calibri" panose="020F0502020204030204" pitchFamily="34" charset="0"/>
                <a:cs typeface="Calibri" panose="020F0502020204030204" pitchFamily="34" charset="0"/>
              </a:rPr>
              <a:t>(7) Za povrat neutrošenih sredstava.</a:t>
            </a:r>
          </a:p>
        </p:txBody>
      </p:sp>
      <p:sp>
        <p:nvSpPr>
          <p:cNvPr id="14" name="Strelica: ševron 13">
            <a:extLst>
              <a:ext uri="{FF2B5EF4-FFF2-40B4-BE49-F238E27FC236}">
                <a16:creationId xmlns:a16="http://schemas.microsoft.com/office/drawing/2014/main" id="{C87A30B0-AE9E-355C-BCBE-7D81737A22CF}"/>
              </a:ext>
            </a:extLst>
          </p:cNvPr>
          <p:cNvSpPr/>
          <p:nvPr/>
        </p:nvSpPr>
        <p:spPr>
          <a:xfrm>
            <a:off x="5836238" y="1844824"/>
            <a:ext cx="139410" cy="3266421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Strelica: ševron 14">
            <a:extLst>
              <a:ext uri="{FF2B5EF4-FFF2-40B4-BE49-F238E27FC236}">
                <a16:creationId xmlns:a16="http://schemas.microsoft.com/office/drawing/2014/main" id="{C523FA78-148F-6344-8736-CD52C3F71E7D}"/>
              </a:ext>
            </a:extLst>
          </p:cNvPr>
          <p:cNvSpPr/>
          <p:nvPr/>
        </p:nvSpPr>
        <p:spPr>
          <a:xfrm>
            <a:off x="5820137" y="5319479"/>
            <a:ext cx="139410" cy="133308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000E183C-7FE8-324B-055D-FFA7A6D4252A}"/>
              </a:ext>
            </a:extLst>
          </p:cNvPr>
          <p:cNvSpPr/>
          <p:nvPr/>
        </p:nvSpPr>
        <p:spPr>
          <a:xfrm>
            <a:off x="3419872" y="2875002"/>
            <a:ext cx="2114773" cy="32509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1D6DB3D3-7AEE-52B6-0BEE-503F7D8B8CC2}"/>
              </a:ext>
            </a:extLst>
          </p:cNvPr>
          <p:cNvSpPr/>
          <p:nvPr/>
        </p:nvSpPr>
        <p:spPr>
          <a:xfrm>
            <a:off x="251520" y="6165304"/>
            <a:ext cx="2087017" cy="28803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2B2779C-56B7-3F16-8F60-9B4DF1F9C30C}"/>
              </a:ext>
            </a:extLst>
          </p:cNvPr>
          <p:cNvSpPr txBox="1"/>
          <p:nvPr/>
        </p:nvSpPr>
        <p:spPr>
          <a:xfrm>
            <a:off x="6305659" y="4772181"/>
            <a:ext cx="2838341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 err="1"/>
              <a:t>Sk</a:t>
            </a:r>
            <a:r>
              <a:rPr lang="hr-HR" dirty="0"/>
              <a:t> 27-&gt; nova skupina računa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72587-031C-5356-CB78-37C32B02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Ispravak vrijednosti dugotrajne nefinancijske imovine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12AF1E5-4AA4-1C3B-F91C-3BDA41BDE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77293"/>
              </p:ext>
            </p:extLst>
          </p:nvPr>
        </p:nvGraphicFramePr>
        <p:xfrm>
          <a:off x="395536" y="2276872"/>
          <a:ext cx="8064896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1152389" progId="Excel.Sheet.12">
                  <p:embed/>
                </p:oleObj>
              </mc:Choice>
              <mc:Fallback>
                <p:oleObj name="Worksheet" r:id="rId2" imgW="4972012" imgH="1152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2276872"/>
                        <a:ext cx="8064896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DFF6B5D4-EA41-F6B6-A822-EFEA4B8E3EF2}"/>
              </a:ext>
            </a:extLst>
          </p:cNvPr>
          <p:cNvSpPr txBox="1"/>
          <p:nvPr/>
        </p:nvSpPr>
        <p:spPr>
          <a:xfrm>
            <a:off x="4973746" y="5805264"/>
            <a:ext cx="4032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i="1" dirty="0"/>
              <a:t>(St.) Za stanje dugotrajne nefinancijske imovine.</a:t>
            </a:r>
          </a:p>
          <a:p>
            <a:r>
              <a:rPr lang="hr-HR" sz="1200" i="1" dirty="0"/>
              <a:t>(1.) Za ispravak vrijednosti dugotrajne imovine..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7D277B7-BB2B-0C58-5A21-26669939BD26}"/>
              </a:ext>
            </a:extLst>
          </p:cNvPr>
          <p:cNvSpPr/>
          <p:nvPr/>
        </p:nvSpPr>
        <p:spPr>
          <a:xfrm>
            <a:off x="5652120" y="3429000"/>
            <a:ext cx="2114773" cy="757141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47F461E-3A88-00FF-C9D9-69DF66D99006}"/>
              </a:ext>
            </a:extLst>
          </p:cNvPr>
          <p:cNvSpPr txBox="1"/>
          <p:nvPr/>
        </p:nvSpPr>
        <p:spPr>
          <a:xfrm>
            <a:off x="6412099" y="5007934"/>
            <a:ext cx="270958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/>
              <a:t>Mora se rabiti račun 91511</a:t>
            </a:r>
          </a:p>
        </p:txBody>
      </p:sp>
    </p:spTree>
    <p:extLst>
      <p:ext uri="{BB962C8B-B14F-4D97-AF65-F5344CB8AC3E}">
        <p14:creationId xmlns:p14="http://schemas.microsoft.com/office/powerpoint/2010/main" val="4099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F59CF-C436-CDE5-CFC1-E222562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Nabava sitnog inventara 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624399C-5817-33F7-9D5A-A21D259A1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08567"/>
              </p:ext>
            </p:extLst>
          </p:nvPr>
        </p:nvGraphicFramePr>
        <p:xfrm>
          <a:off x="251520" y="1484784"/>
          <a:ext cx="6120680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1723991" progId="Excel.Sheet.12">
                  <p:embed/>
                </p:oleObj>
              </mc:Choice>
              <mc:Fallback>
                <p:oleObj name="Worksheet" r:id="rId2" imgW="4972012" imgH="17239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1484784"/>
                        <a:ext cx="6120680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EEB82FB0-0E59-D2B4-6E15-B681465DD9C9}"/>
              </a:ext>
            </a:extLst>
          </p:cNvPr>
          <p:cNvSpPr txBox="1"/>
          <p:nvPr/>
        </p:nvSpPr>
        <p:spPr>
          <a:xfrm>
            <a:off x="6660232" y="2065699"/>
            <a:ext cx="2375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i="1" dirty="0"/>
              <a:t>(St.) </a:t>
            </a:r>
            <a:r>
              <a:rPr lang="pl-PL" sz="1200" i="1" dirty="0"/>
              <a:t>Za kupnju sitnog inventara ako se stavlja na zalihe.</a:t>
            </a:r>
          </a:p>
          <a:p>
            <a:r>
              <a:rPr lang="hr-HR" sz="1200" i="1" dirty="0"/>
              <a:t>.(1.) </a:t>
            </a:r>
            <a:r>
              <a:rPr lang="pl-PL" sz="1200" i="1" dirty="0"/>
              <a:t>Za stavljanje u upotrebu i </a:t>
            </a:r>
            <a:r>
              <a:rPr lang="pl-PL" sz="1200" i="1" dirty="0">
                <a:solidFill>
                  <a:srgbClr val="C00000"/>
                </a:solidFill>
              </a:rPr>
              <a:t>jednokratni otpis</a:t>
            </a:r>
            <a:r>
              <a:rPr lang="pl-PL" sz="1200" i="1" dirty="0"/>
              <a:t>.</a:t>
            </a:r>
            <a:r>
              <a:rPr lang="hr-HR" sz="1200" i="1" dirty="0"/>
              <a:t>.</a:t>
            </a:r>
          </a:p>
        </p:txBody>
      </p:sp>
      <p:sp>
        <p:nvSpPr>
          <p:cNvPr id="7" name="Strelica: ševron 6">
            <a:extLst>
              <a:ext uri="{FF2B5EF4-FFF2-40B4-BE49-F238E27FC236}">
                <a16:creationId xmlns:a16="http://schemas.microsoft.com/office/drawing/2014/main" id="{9B0DE05A-9D2A-E8FA-9E67-22CD75926C32}"/>
              </a:ext>
            </a:extLst>
          </p:cNvPr>
          <p:cNvSpPr/>
          <p:nvPr/>
        </p:nvSpPr>
        <p:spPr>
          <a:xfrm>
            <a:off x="6372200" y="1484784"/>
            <a:ext cx="217283" cy="193251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BB9ED6A-7E81-5E01-C099-B25C782B855F}"/>
              </a:ext>
            </a:extLst>
          </p:cNvPr>
          <p:cNvSpPr txBox="1"/>
          <p:nvPr/>
        </p:nvSpPr>
        <p:spPr>
          <a:xfrm>
            <a:off x="6660232" y="5218156"/>
            <a:ext cx="2375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i="1" dirty="0"/>
              <a:t>(St.) </a:t>
            </a:r>
            <a:r>
              <a:rPr lang="pl-PL" sz="1200" i="1" dirty="0"/>
              <a:t>Za kupnju sitnog inventara ako se stavlja na zalihe.</a:t>
            </a:r>
          </a:p>
          <a:p>
            <a:r>
              <a:rPr lang="hr-HR" sz="1200" i="1" dirty="0"/>
              <a:t>.(1.) </a:t>
            </a:r>
            <a:r>
              <a:rPr lang="pl-PL" sz="1200" i="1" dirty="0"/>
              <a:t>Za stavljanje u upotrebu i </a:t>
            </a:r>
            <a:r>
              <a:rPr lang="pl-PL" sz="1200" i="1" dirty="0">
                <a:solidFill>
                  <a:srgbClr val="FF0000"/>
                </a:solidFill>
              </a:rPr>
              <a:t>kalkulativni otpis</a:t>
            </a:r>
            <a:r>
              <a:rPr lang="pl-PL" sz="1200" i="1" dirty="0"/>
              <a:t>..</a:t>
            </a:r>
            <a:r>
              <a:rPr lang="hr-HR" sz="1200" i="1" dirty="0"/>
              <a:t>.</a:t>
            </a:r>
          </a:p>
        </p:txBody>
      </p:sp>
      <p:sp>
        <p:nvSpPr>
          <p:cNvPr id="9" name="Strelica: ševron 8">
            <a:extLst>
              <a:ext uri="{FF2B5EF4-FFF2-40B4-BE49-F238E27FC236}">
                <a16:creationId xmlns:a16="http://schemas.microsoft.com/office/drawing/2014/main" id="{7E02FB5A-1C59-CF0E-7DB6-E67AF1BBE161}"/>
              </a:ext>
            </a:extLst>
          </p:cNvPr>
          <p:cNvSpPr/>
          <p:nvPr/>
        </p:nvSpPr>
        <p:spPr>
          <a:xfrm>
            <a:off x="6372199" y="4298065"/>
            <a:ext cx="224877" cy="2437399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B791F542-0ED8-A9FD-F17A-C46808FE13AA}"/>
              </a:ext>
            </a:extLst>
          </p:cNvPr>
          <p:cNvSpPr/>
          <p:nvPr/>
        </p:nvSpPr>
        <p:spPr>
          <a:xfrm>
            <a:off x="-4771" y="1208030"/>
            <a:ext cx="400308" cy="420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8296D127-D4C9-2CDE-C87B-44768DE5AEEA}"/>
              </a:ext>
            </a:extLst>
          </p:cNvPr>
          <p:cNvSpPr/>
          <p:nvPr/>
        </p:nvSpPr>
        <p:spPr>
          <a:xfrm>
            <a:off x="-4771" y="3728310"/>
            <a:ext cx="400308" cy="420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A67C919-4AA2-C664-5603-2711CF09B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48238"/>
              </p:ext>
            </p:extLst>
          </p:nvPr>
        </p:nvGraphicFramePr>
        <p:xfrm>
          <a:off x="399340" y="3938695"/>
          <a:ext cx="5972859" cy="2796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71882" imgH="2104997" progId="Excel.Sheet.12">
                  <p:embed/>
                </p:oleObj>
              </mc:Choice>
              <mc:Fallback>
                <p:oleObj name="Worksheet" r:id="rId4" imgW="4971882" imgH="21049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340" y="3938695"/>
                        <a:ext cx="5972859" cy="2796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4E5E65F6-B210-BE38-5C9F-3BF5BDC6E793}"/>
              </a:ext>
            </a:extLst>
          </p:cNvPr>
          <p:cNvSpPr txBox="1"/>
          <p:nvPr/>
        </p:nvSpPr>
        <p:spPr>
          <a:xfrm>
            <a:off x="4123474" y="3607194"/>
            <a:ext cx="498469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/>
              <a:t>91511 se mora upotrijebiti pri kalkulativnom otpisu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7F720DC9-FAE3-D051-9922-5C0CAE64C919}"/>
              </a:ext>
            </a:extLst>
          </p:cNvPr>
          <p:cNvSpPr/>
          <p:nvPr/>
        </p:nvSpPr>
        <p:spPr>
          <a:xfrm>
            <a:off x="3491880" y="6003069"/>
            <a:ext cx="2880319" cy="757141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8293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E1CDE9-1EE7-A7AE-DBEE-2EE82683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Aktivna vremenska razgraničenja – Rashodi budućih razdoblja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9E86F52-656C-6D47-1963-AC4284DFD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67199"/>
              </p:ext>
            </p:extLst>
          </p:nvPr>
        </p:nvGraphicFramePr>
        <p:xfrm>
          <a:off x="395536" y="1340768"/>
          <a:ext cx="8352928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4390957" progId="Excel.Sheet.12">
                  <p:embed/>
                </p:oleObj>
              </mc:Choice>
              <mc:Fallback>
                <p:oleObj name="Worksheet" r:id="rId2" imgW="4972012" imgH="439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1340768"/>
                        <a:ext cx="8352928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149A884-7051-4731-EE14-BD14D9D7D68E}"/>
              </a:ext>
            </a:extLst>
          </p:cNvPr>
          <p:cNvSpPr/>
          <p:nvPr/>
        </p:nvSpPr>
        <p:spPr>
          <a:xfrm>
            <a:off x="5214106" y="4725144"/>
            <a:ext cx="3857699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/>
              <a:t>19311, Kontinuirani rashodi budućih razdoblja</a:t>
            </a:r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842F6C59-DC64-B5DA-6B52-6660087A2683}"/>
              </a:ext>
            </a:extLst>
          </p:cNvPr>
          <p:cNvCxnSpPr/>
          <p:nvPr/>
        </p:nvCxnSpPr>
        <p:spPr>
          <a:xfrm flipV="1">
            <a:off x="5940152" y="4580395"/>
            <a:ext cx="1440160" cy="721543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A64D1097-0F4D-6B18-A186-4F1DE7FC5DA6}"/>
              </a:ext>
            </a:extLst>
          </p:cNvPr>
          <p:cNvCxnSpPr>
            <a:cxnSpLocks/>
          </p:cNvCxnSpPr>
          <p:nvPr/>
        </p:nvCxnSpPr>
        <p:spPr>
          <a:xfrm flipH="1" flipV="1">
            <a:off x="6024598" y="4972248"/>
            <a:ext cx="728463" cy="513903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5B0C3F4-3AB7-9BE8-57E9-65855007B9B4}"/>
              </a:ext>
            </a:extLst>
          </p:cNvPr>
          <p:cNvSpPr txBox="1"/>
          <p:nvPr/>
        </p:nvSpPr>
        <p:spPr>
          <a:xfrm>
            <a:off x="33682" y="5782196"/>
            <a:ext cx="8928100" cy="896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Bef>
                <a:spcPts val="515"/>
              </a:spcBef>
              <a:spcAft>
                <a:spcPts val="240"/>
              </a:spcAft>
            </a:pPr>
            <a:r>
              <a:rPr lang="hr-HR" sz="16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Članak 233. Pravilnika o proračunskom računovodstvu …</a:t>
            </a:r>
            <a:endParaRPr lang="hr-HR" sz="16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fontAlgn="base">
              <a:lnSpc>
                <a:spcPct val="107000"/>
              </a:lnSpc>
              <a:spcAft>
                <a:spcPts val="240"/>
              </a:spcAft>
            </a:pPr>
            <a:r>
              <a:rPr lang="hr-HR" sz="16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Podskupina računa 193 Kontinuirani rashodi budućih razdoblja </a:t>
            </a:r>
            <a:r>
              <a:rPr lang="hr-HR" sz="1600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ukida se</a:t>
            </a:r>
            <a:r>
              <a:rPr lang="hr-HR" sz="1600" i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Kontinuirani rashodi budućih razdoblja prenose se na odgovarajuće račune razreda 3 Rashodi poslovanja s danom 1. siječnja 2025.</a:t>
            </a:r>
            <a:endParaRPr lang="hr-HR" sz="16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61DE4E4-D0B9-A853-7B01-FDC5ADEB622B}"/>
              </a:ext>
            </a:extLst>
          </p:cNvPr>
          <p:cNvSpPr txBox="1"/>
          <p:nvPr/>
        </p:nvSpPr>
        <p:spPr>
          <a:xfrm>
            <a:off x="6609347" y="2349598"/>
            <a:ext cx="2448272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dirty="0"/>
              <a:t>Ne mogu se odgađati rashodi u vezi kontinuiranih obveze na prelazu obračunskog razdoblja!!!!</a:t>
            </a:r>
          </a:p>
        </p:txBody>
      </p:sp>
    </p:spTree>
    <p:extLst>
      <p:ext uri="{BB962C8B-B14F-4D97-AF65-F5344CB8AC3E}">
        <p14:creationId xmlns:p14="http://schemas.microsoft.com/office/powerpoint/2010/main" val="42865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18113F-BA9C-D60D-92CB-A6DDCBBC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Pasivna vremenska razgraničenja – Prihodi budućih razdoblja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EB2CB1E-1F5C-90C0-0B09-362ACE0D2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05755"/>
              </p:ext>
            </p:extLst>
          </p:nvPr>
        </p:nvGraphicFramePr>
        <p:xfrm>
          <a:off x="395536" y="1423988"/>
          <a:ext cx="7704856" cy="481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14835" imgH="4010093" progId="Excel.Sheet.12">
                  <p:embed/>
                </p:oleObj>
              </mc:Choice>
              <mc:Fallback>
                <p:oleObj name="Worksheet" r:id="rId2" imgW="5314835" imgH="40100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1423988"/>
                        <a:ext cx="7704856" cy="4813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D75D3BB4-9F6C-BB8C-359D-CC36D3205A0C}"/>
              </a:ext>
            </a:extLst>
          </p:cNvPr>
          <p:cNvSpPr/>
          <p:nvPr/>
        </p:nvSpPr>
        <p:spPr>
          <a:xfrm>
            <a:off x="4499992" y="2564904"/>
            <a:ext cx="3240360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243EEF1-2359-F915-0B25-945AA8074B80}"/>
              </a:ext>
            </a:extLst>
          </p:cNvPr>
          <p:cNvSpPr txBox="1"/>
          <p:nvPr/>
        </p:nvSpPr>
        <p:spPr>
          <a:xfrm>
            <a:off x="4159302" y="5249346"/>
            <a:ext cx="498469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/>
              <a:t>91511 se mora upotrijebiti pri kalkulativnom otpisu</a:t>
            </a:r>
          </a:p>
        </p:txBody>
      </p:sp>
    </p:spTree>
    <p:extLst>
      <p:ext uri="{BB962C8B-B14F-4D97-AF65-F5344CB8AC3E}">
        <p14:creationId xmlns:p14="http://schemas.microsoft.com/office/powerpoint/2010/main" val="15618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54F874-09CB-0AA0-D636-D4C247A5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Zajednički prihodi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8AE10B4-B31F-1626-5D9A-97A5BC31E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90698"/>
              </p:ext>
            </p:extLst>
          </p:nvPr>
        </p:nvGraphicFramePr>
        <p:xfrm>
          <a:off x="320217" y="1464632"/>
          <a:ext cx="784887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5257698" progId="Excel.Sheet.12">
                  <p:embed/>
                </p:oleObj>
              </mc:Choice>
              <mc:Fallback>
                <p:oleObj name="Worksheet" r:id="rId2" imgW="4972012" imgH="52576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217" y="1464632"/>
                        <a:ext cx="7848872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E4C85FA9-2415-92BD-C8E6-6E7BD0B067A1}"/>
              </a:ext>
            </a:extLst>
          </p:cNvPr>
          <p:cNvCxnSpPr/>
          <p:nvPr/>
        </p:nvCxnSpPr>
        <p:spPr>
          <a:xfrm>
            <a:off x="467544" y="2852936"/>
            <a:ext cx="7200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033BBDB5-5EE4-8714-2432-A51E0A9FC8A9}"/>
              </a:ext>
            </a:extLst>
          </p:cNvPr>
          <p:cNvCxnSpPr>
            <a:cxnSpLocks/>
          </p:cNvCxnSpPr>
          <p:nvPr/>
        </p:nvCxnSpPr>
        <p:spPr>
          <a:xfrm>
            <a:off x="611560" y="2888940"/>
            <a:ext cx="3600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E80C0744-BADC-D8E6-8637-1E8DBB8CE251}"/>
              </a:ext>
            </a:extLst>
          </p:cNvPr>
          <p:cNvCxnSpPr>
            <a:cxnSpLocks/>
          </p:cNvCxnSpPr>
          <p:nvPr/>
        </p:nvCxnSpPr>
        <p:spPr>
          <a:xfrm>
            <a:off x="4716016" y="2204864"/>
            <a:ext cx="3600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>
            <a:extLst>
              <a:ext uri="{FF2B5EF4-FFF2-40B4-BE49-F238E27FC236}">
                <a16:creationId xmlns:a16="http://schemas.microsoft.com/office/drawing/2014/main" id="{8CC16E81-FE3B-E757-F8D3-EA41598CF5A2}"/>
              </a:ext>
            </a:extLst>
          </p:cNvPr>
          <p:cNvSpPr/>
          <p:nvPr/>
        </p:nvSpPr>
        <p:spPr>
          <a:xfrm>
            <a:off x="323528" y="3969060"/>
            <a:ext cx="504056" cy="24894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99100BA2-4803-DA82-48EC-5A715507BD97}"/>
              </a:ext>
            </a:extLst>
          </p:cNvPr>
          <p:cNvSpPr/>
          <p:nvPr/>
        </p:nvSpPr>
        <p:spPr>
          <a:xfrm>
            <a:off x="7676531" y="2246214"/>
            <a:ext cx="504056" cy="24894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E8F6DCFD-476E-638D-01BF-6A5762496026}"/>
              </a:ext>
            </a:extLst>
          </p:cNvPr>
          <p:cNvSpPr/>
          <p:nvPr/>
        </p:nvSpPr>
        <p:spPr>
          <a:xfrm>
            <a:off x="359532" y="6132383"/>
            <a:ext cx="504056" cy="24894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0269B17D-3855-ACE7-F479-1F2BB9A4E5F0}"/>
              </a:ext>
            </a:extLst>
          </p:cNvPr>
          <p:cNvSpPr/>
          <p:nvPr/>
        </p:nvSpPr>
        <p:spPr>
          <a:xfrm>
            <a:off x="332093" y="4512202"/>
            <a:ext cx="504056" cy="24894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5">
            <a:extLst>
              <a:ext uri="{FF2B5EF4-FFF2-40B4-BE49-F238E27FC236}">
                <a16:creationId xmlns:a16="http://schemas.microsoft.com/office/drawing/2014/main" id="{2243EEF1-2359-F915-0B25-945AA8074B80}"/>
              </a:ext>
            </a:extLst>
          </p:cNvPr>
          <p:cNvSpPr txBox="1"/>
          <p:nvPr/>
        </p:nvSpPr>
        <p:spPr>
          <a:xfrm>
            <a:off x="4537245" y="3408164"/>
            <a:ext cx="449033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27311-&gt;novi račun za naplaćene tuđe prihode</a:t>
            </a:r>
          </a:p>
        </p:txBody>
      </p:sp>
    </p:spTree>
    <p:extLst>
      <p:ext uri="{BB962C8B-B14F-4D97-AF65-F5344CB8AC3E}">
        <p14:creationId xmlns:p14="http://schemas.microsoft.com/office/powerpoint/2010/main" val="34310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9CCCD9-1271-B950-6E94-ABA635E1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Promjene u vrijednosti i obujmu imovine i obveza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0B94D27-18DC-4041-898F-CB41635C6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62757"/>
              </p:ext>
            </p:extLst>
          </p:nvPr>
        </p:nvGraphicFramePr>
        <p:xfrm>
          <a:off x="467544" y="2566988"/>
          <a:ext cx="7776864" cy="302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1723991" progId="Excel.Sheet.12">
                  <p:embed/>
                </p:oleObj>
              </mc:Choice>
              <mc:Fallback>
                <p:oleObj name="Worksheet" r:id="rId2" imgW="4972012" imgH="17239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4" y="2566988"/>
                        <a:ext cx="7776864" cy="3022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4B9FFD6A-8BF2-86D0-4B77-3337761710F3}"/>
              </a:ext>
            </a:extLst>
          </p:cNvPr>
          <p:cNvSpPr txBox="1"/>
          <p:nvPr/>
        </p:nvSpPr>
        <p:spPr>
          <a:xfrm>
            <a:off x="130152" y="1733208"/>
            <a:ext cx="51845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Isknjiženje</a:t>
            </a:r>
            <a:r>
              <a:rPr lang="hr-HR" dirty="0"/>
              <a:t> DNI, ako nije bilo revalorizacije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1354758-473A-4142-E3E2-EAD7F5E9B2C2}"/>
              </a:ext>
            </a:extLst>
          </p:cNvPr>
          <p:cNvSpPr/>
          <p:nvPr/>
        </p:nvSpPr>
        <p:spPr>
          <a:xfrm>
            <a:off x="5314728" y="3879578"/>
            <a:ext cx="2929680" cy="432048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243EEF1-2359-F915-0B25-945AA8074B80}"/>
              </a:ext>
            </a:extLst>
          </p:cNvPr>
          <p:cNvSpPr txBox="1"/>
          <p:nvPr/>
        </p:nvSpPr>
        <p:spPr>
          <a:xfrm>
            <a:off x="2958843" y="6041924"/>
            <a:ext cx="504266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800" dirty="0"/>
              <a:t>Nije promet na računu 915..-&gt; 620,00, već 1. 020,00</a:t>
            </a:r>
          </a:p>
        </p:txBody>
      </p:sp>
    </p:spTree>
    <p:extLst>
      <p:ext uri="{BB962C8B-B14F-4D97-AF65-F5344CB8AC3E}">
        <p14:creationId xmlns:p14="http://schemas.microsoft.com/office/powerpoint/2010/main" val="13753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638D0-5A1E-BFFD-7DAA-A2071503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osnovni računi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9AC6B62-DA40-C3D2-120D-9FE9FFD0E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92183"/>
              </p:ext>
            </p:extLst>
          </p:nvPr>
        </p:nvGraphicFramePr>
        <p:xfrm>
          <a:off x="72454" y="1546338"/>
          <a:ext cx="9036050" cy="44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38756" imgH="2638539" progId="Excel.Sheet.12">
                  <p:embed/>
                </p:oleObj>
              </mc:Choice>
              <mc:Fallback>
                <p:oleObj name="Worksheet" r:id="rId2" imgW="6438756" imgH="26385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454" y="1546338"/>
                        <a:ext cx="9036050" cy="447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6BA51A62-CE6B-CED9-57AF-57FE8A65F8B1}"/>
              </a:ext>
            </a:extLst>
          </p:cNvPr>
          <p:cNvCxnSpPr>
            <a:cxnSpLocks/>
          </p:cNvCxnSpPr>
          <p:nvPr/>
        </p:nvCxnSpPr>
        <p:spPr>
          <a:xfrm flipV="1">
            <a:off x="4788024" y="1599798"/>
            <a:ext cx="4248026" cy="38454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>
            <a:extLst>
              <a:ext uri="{FF2B5EF4-FFF2-40B4-BE49-F238E27FC236}">
                <a16:creationId xmlns:a16="http://schemas.microsoft.com/office/drawing/2014/main" id="{61A437AD-8BCC-4B8C-BB76-19C92D1F7AAA}"/>
              </a:ext>
            </a:extLst>
          </p:cNvPr>
          <p:cNvSpPr txBox="1"/>
          <p:nvPr/>
        </p:nvSpPr>
        <p:spPr>
          <a:xfrm>
            <a:off x="6979116" y="5104762"/>
            <a:ext cx="2168351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/>
              <a:t>Ostale tekuće obveze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107CF93-4C48-9F0E-72A1-23AD6279C571}"/>
              </a:ext>
            </a:extLst>
          </p:cNvPr>
          <p:cNvSpPr txBox="1"/>
          <p:nvPr/>
        </p:nvSpPr>
        <p:spPr>
          <a:xfrm>
            <a:off x="107950" y="5939988"/>
            <a:ext cx="5061001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Obveze proračunskih korisnika za povrat u proračun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93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B49487-630E-F557-5BB6-94E553C5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Obveze za pomoći unutar općeg proračuna 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B78B4F7B-BDC8-AB7F-3716-E522E94B1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638206"/>
              </p:ext>
            </p:extLst>
          </p:nvPr>
        </p:nvGraphicFramePr>
        <p:xfrm>
          <a:off x="107949" y="1484784"/>
          <a:ext cx="6514269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1571523" progId="Excel.Sheet.12">
                  <p:embed/>
                </p:oleObj>
              </mc:Choice>
              <mc:Fallback>
                <p:oleObj name="Worksheet" r:id="rId2" imgW="4972012" imgH="15715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949" y="1484784"/>
                        <a:ext cx="6514269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2EEAB1B-1BA4-8496-0EC8-B1F5038E8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057217"/>
              </p:ext>
            </p:extLst>
          </p:nvPr>
        </p:nvGraphicFramePr>
        <p:xfrm>
          <a:off x="251519" y="4149079"/>
          <a:ext cx="6514269" cy="247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72012" imgH="1638266" progId="Excel.Sheet.12">
                  <p:embed/>
                </p:oleObj>
              </mc:Choice>
              <mc:Fallback>
                <p:oleObj name="Worksheet" r:id="rId4" imgW="4972012" imgH="16382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4149079"/>
                        <a:ext cx="6514269" cy="247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trelica: ševron 7">
            <a:extLst>
              <a:ext uri="{FF2B5EF4-FFF2-40B4-BE49-F238E27FC236}">
                <a16:creationId xmlns:a16="http://schemas.microsoft.com/office/drawing/2014/main" id="{23678206-0079-6A94-F087-75F4B639494E}"/>
              </a:ext>
            </a:extLst>
          </p:cNvPr>
          <p:cNvSpPr/>
          <p:nvPr/>
        </p:nvSpPr>
        <p:spPr>
          <a:xfrm>
            <a:off x="6730981" y="1712506"/>
            <a:ext cx="217283" cy="193251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Strelica: ševron 8">
            <a:extLst>
              <a:ext uri="{FF2B5EF4-FFF2-40B4-BE49-F238E27FC236}">
                <a16:creationId xmlns:a16="http://schemas.microsoft.com/office/drawing/2014/main" id="{E95C4190-42B2-3E5D-916D-5503D23F6358}"/>
              </a:ext>
            </a:extLst>
          </p:cNvPr>
          <p:cNvSpPr/>
          <p:nvPr/>
        </p:nvSpPr>
        <p:spPr>
          <a:xfrm>
            <a:off x="6702018" y="4816430"/>
            <a:ext cx="217283" cy="193251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3C78D50-AF55-00D4-DA6F-CAF2CFE48B2F}"/>
              </a:ext>
            </a:extLst>
          </p:cNvPr>
          <p:cNvSpPr txBox="1"/>
          <p:nvPr/>
        </p:nvSpPr>
        <p:spPr>
          <a:xfrm>
            <a:off x="6981587" y="1657253"/>
            <a:ext cx="2086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i="1" dirty="0"/>
              <a:t>(1) Za obvezu </a:t>
            </a:r>
            <a:r>
              <a:rPr lang="hr-HR" sz="1200" i="1" dirty="0">
                <a:solidFill>
                  <a:srgbClr val="FF0000"/>
                </a:solidFill>
              </a:rPr>
              <a:t>temeljem izdanog akta za doznaku pomoći (</a:t>
            </a:r>
            <a:r>
              <a:rPr lang="hr-HR" sz="1200" i="1" dirty="0"/>
              <a:t>odluka, rješenje i slično).</a:t>
            </a:r>
          </a:p>
          <a:p>
            <a:r>
              <a:rPr lang="hr-HR" sz="1200" i="1" dirty="0"/>
              <a:t>.(2) </a:t>
            </a:r>
            <a:r>
              <a:rPr lang="pl-PL" sz="1200" i="1" dirty="0"/>
              <a:t>Za Za doznaku sredstava.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66CDEAF-387D-DA35-9DBA-8065E73A1D5C}"/>
              </a:ext>
            </a:extLst>
          </p:cNvPr>
          <p:cNvSpPr txBox="1"/>
          <p:nvPr/>
        </p:nvSpPr>
        <p:spPr>
          <a:xfrm>
            <a:off x="6981587" y="4692915"/>
            <a:ext cx="2086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i="1" dirty="0"/>
              <a:t>(1) Za potraživanja temeljem izdanog akta za doznaku pomoći (odluka, rješenje i slično).</a:t>
            </a:r>
          </a:p>
          <a:p>
            <a:r>
              <a:rPr lang="hr-HR" sz="1200" i="1" dirty="0"/>
              <a:t>(2) Za primitak sredstava.</a:t>
            </a:r>
            <a:r>
              <a:rPr lang="pl-PL" sz="1200" i="1" dirty="0"/>
              <a:t>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89A9EEC0-AC15-5059-ACC9-FA491423FAD3}"/>
              </a:ext>
            </a:extLst>
          </p:cNvPr>
          <p:cNvSpPr/>
          <p:nvPr/>
        </p:nvSpPr>
        <p:spPr>
          <a:xfrm>
            <a:off x="3786323" y="2340838"/>
            <a:ext cx="3024336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8D1CE500-E557-995F-A592-4EE139E6F71B}"/>
              </a:ext>
            </a:extLst>
          </p:cNvPr>
          <p:cNvSpPr/>
          <p:nvPr/>
        </p:nvSpPr>
        <p:spPr>
          <a:xfrm>
            <a:off x="3685544" y="3212544"/>
            <a:ext cx="3024336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2243EEF1-2359-F915-0B25-945AA8074B80}"/>
              </a:ext>
            </a:extLst>
          </p:cNvPr>
          <p:cNvSpPr txBox="1"/>
          <p:nvPr/>
        </p:nvSpPr>
        <p:spPr>
          <a:xfrm>
            <a:off x="7083135" y="2772886"/>
            <a:ext cx="1835696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dirty="0"/>
              <a:t>Odobrenje obveze za pomoći koje će se dati prije novčanog tijeka uz zaduženje </a:t>
            </a:r>
            <a:r>
              <a:rPr lang="hr-HR" sz="1400" dirty="0" err="1"/>
              <a:t>sk</a:t>
            </a:r>
            <a:r>
              <a:rPr lang="hr-HR" sz="1400" dirty="0"/>
              <a:t>. 93</a:t>
            </a:r>
          </a:p>
        </p:txBody>
      </p:sp>
      <p:sp>
        <p:nvSpPr>
          <p:cNvPr id="11" name="TekstniOkvir 5">
            <a:extLst>
              <a:ext uri="{FF2B5EF4-FFF2-40B4-BE49-F238E27FC236}">
                <a16:creationId xmlns:a16="http://schemas.microsoft.com/office/drawing/2014/main" id="{8578A315-A6C8-6FD1-1DBB-0FC5B541748E}"/>
              </a:ext>
            </a:extLst>
          </p:cNvPr>
          <p:cNvSpPr txBox="1"/>
          <p:nvPr/>
        </p:nvSpPr>
        <p:spPr>
          <a:xfrm>
            <a:off x="7107225" y="5720393"/>
            <a:ext cx="1835696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dirty="0"/>
              <a:t>Zaduženje potraživanja prije primitka pomoći uz odobrenje skupine 96</a:t>
            </a:r>
          </a:p>
        </p:txBody>
      </p:sp>
    </p:spTree>
    <p:extLst>
      <p:ext uri="{BB962C8B-B14F-4D97-AF65-F5344CB8AC3E}">
        <p14:creationId xmlns:p14="http://schemas.microsoft.com/office/powerpoint/2010/main" val="32814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0BBEC4E7-09C9-4882-A266-DF1B7621B063}"/>
              </a:ext>
            </a:extLst>
          </p:cNvPr>
          <p:cNvSpPr/>
          <p:nvPr/>
        </p:nvSpPr>
        <p:spPr>
          <a:xfrm>
            <a:off x="1269046" y="177800"/>
            <a:ext cx="6605909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ABEBAC82-A16F-45FA-814A-CA9BB11F974D}"/>
              </a:ext>
            </a:extLst>
          </p:cNvPr>
          <p:cNvGraphicFramePr/>
          <p:nvPr/>
        </p:nvGraphicFramePr>
        <p:xfrm>
          <a:off x="1381125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Pravokutnik 17">
            <a:extLst>
              <a:ext uri="{FF2B5EF4-FFF2-40B4-BE49-F238E27FC236}">
                <a16:creationId xmlns:a16="http://schemas.microsoft.com/office/drawing/2014/main" id="{3508B46B-96A1-4AD9-B1CB-2FADEB5ABAE4}"/>
              </a:ext>
            </a:extLst>
          </p:cNvPr>
          <p:cNvSpPr/>
          <p:nvPr/>
        </p:nvSpPr>
        <p:spPr>
          <a:xfrm rot="17910746">
            <a:off x="609600" y="3829051"/>
            <a:ext cx="4264025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000" dirty="0"/>
              <a:t>Proračunske klasifikacije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C9B4348-A020-4066-94D8-2E9E665C8847}"/>
              </a:ext>
            </a:extLst>
          </p:cNvPr>
          <p:cNvSpPr txBox="1"/>
          <p:nvPr/>
        </p:nvSpPr>
        <p:spPr>
          <a:xfrm>
            <a:off x="2627313" y="1166813"/>
            <a:ext cx="3889375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latin typeface="+mn-lt"/>
              </a:rPr>
              <a:t>Pravilnik o proračunskim klasifikacijama</a:t>
            </a:r>
          </a:p>
          <a:p>
            <a:pPr algn="ctr" eaLnBrk="1" hangingPunct="1">
              <a:defRPr/>
            </a:pPr>
            <a:r>
              <a:rPr lang="hr-HR" dirty="0">
                <a:latin typeface="+mn-lt"/>
              </a:rPr>
              <a:t>(Nar. nov., br. 4/24.)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FE718C-F831-3949-339D-FF53ECB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Dane kapitalne donacije u naravi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F6D4A04-2061-7C0A-923C-91A03E9E0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171350"/>
              </p:ext>
            </p:extLst>
          </p:nvPr>
        </p:nvGraphicFramePr>
        <p:xfrm>
          <a:off x="395536" y="1700808"/>
          <a:ext cx="7992888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2295593" progId="Excel.Sheet.12">
                  <p:embed/>
                </p:oleObj>
              </mc:Choice>
              <mc:Fallback>
                <p:oleObj name="Worksheet" r:id="rId2" imgW="4972012" imgH="22955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7992888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ica 14">
            <a:extLst>
              <a:ext uri="{FF2B5EF4-FFF2-40B4-BE49-F238E27FC236}">
                <a16:creationId xmlns:a16="http://schemas.microsoft.com/office/drawing/2014/main" id="{17612B2E-1A06-3729-2004-E3C76125C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21706"/>
              </p:ext>
            </p:extLst>
          </p:nvPr>
        </p:nvGraphicFramePr>
        <p:xfrm>
          <a:off x="3847" y="6065213"/>
          <a:ext cx="8280474" cy="76656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19469">
                  <a:extLst>
                    <a:ext uri="{9D8B030D-6E8A-4147-A177-3AD203B41FA5}">
                      <a16:colId xmlns:a16="http://schemas.microsoft.com/office/drawing/2014/main" val="3316429080"/>
                    </a:ext>
                  </a:extLst>
                </a:gridCol>
                <a:gridCol w="4404421">
                  <a:extLst>
                    <a:ext uri="{9D8B030D-6E8A-4147-A177-3AD203B41FA5}">
                      <a16:colId xmlns:a16="http://schemas.microsoft.com/office/drawing/2014/main" val="4010100858"/>
                    </a:ext>
                  </a:extLst>
                </a:gridCol>
                <a:gridCol w="1137406">
                  <a:extLst>
                    <a:ext uri="{9D8B030D-6E8A-4147-A177-3AD203B41FA5}">
                      <a16:colId xmlns:a16="http://schemas.microsoft.com/office/drawing/2014/main" val="1435782570"/>
                    </a:ext>
                  </a:extLst>
                </a:gridCol>
                <a:gridCol w="350902">
                  <a:extLst>
                    <a:ext uri="{9D8B030D-6E8A-4147-A177-3AD203B41FA5}">
                      <a16:colId xmlns:a16="http://schemas.microsoft.com/office/drawing/2014/main" val="2297394375"/>
                    </a:ext>
                  </a:extLst>
                </a:gridCol>
                <a:gridCol w="435602">
                  <a:extLst>
                    <a:ext uri="{9D8B030D-6E8A-4147-A177-3AD203B41FA5}">
                      <a16:colId xmlns:a16="http://schemas.microsoft.com/office/drawing/2014/main" val="1006856808"/>
                    </a:ext>
                  </a:extLst>
                </a:gridCol>
                <a:gridCol w="1532674">
                  <a:extLst>
                    <a:ext uri="{9D8B030D-6E8A-4147-A177-3AD203B41FA5}">
                      <a16:colId xmlns:a16="http://schemas.microsoft.com/office/drawing/2014/main" val="4000437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i="1" u="none" strike="noStrike">
                          <a:effectLst/>
                        </a:rPr>
                        <a:t>St.</a:t>
                      </a:r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i="1" u="none" strike="noStrike">
                          <a:effectLst/>
                        </a:rPr>
                        <a:t>Za stanje dugotrajne nefinacijske imovine kojim se daje kapitalna donacija.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7832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i="1" u="none" strike="noStrike">
                          <a:effectLst/>
                        </a:rPr>
                        <a:t>(1)</a:t>
                      </a:r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i="1" u="none" strike="noStrike" dirty="0">
                          <a:effectLst/>
                        </a:rPr>
                        <a:t>Za </a:t>
                      </a:r>
                      <a:r>
                        <a:rPr lang="pl-PL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donosenu odluku </a:t>
                      </a:r>
                      <a:r>
                        <a:rPr lang="pl-PL" sz="1100" i="1" u="none" strike="noStrike" dirty="0">
                          <a:effectLst/>
                        </a:rPr>
                        <a:t>o dodjeli  donacije u novcu.</a:t>
                      </a:r>
                      <a:endParaRPr lang="pl-PL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9024065"/>
                  </a:ext>
                </a:extLst>
              </a:tr>
              <a:tr h="19506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i="1" u="none" strike="noStrike">
                          <a:effectLst/>
                        </a:rPr>
                        <a:t>(2)</a:t>
                      </a:r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1100" i="1" u="none" strike="noStrike" dirty="0">
                          <a:effectLst/>
                        </a:rPr>
                        <a:t>Za donesenu odluku o dodjeli  donacije u dugotrajnoj nefinancijskoj imovini koja je djelomično ispravljena.</a:t>
                      </a:r>
                      <a:endParaRPr lang="hr-H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4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i="1" u="none" strike="noStrike">
                          <a:effectLst/>
                        </a:rPr>
                        <a:t>(3)</a:t>
                      </a:r>
                      <a:endParaRPr lang="hr-H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1100" i="1" u="none" strike="noStrike" dirty="0">
                          <a:effectLst/>
                        </a:rPr>
                        <a:t>Za </a:t>
                      </a:r>
                      <a:r>
                        <a:rPr lang="hr-HR" sz="1100" i="1" u="none" strike="noStrike" dirty="0" err="1">
                          <a:effectLst/>
                        </a:rPr>
                        <a:t>isknjiženje</a:t>
                      </a:r>
                      <a:r>
                        <a:rPr lang="hr-HR" sz="1100" i="1" u="none" strike="noStrike" dirty="0">
                          <a:effectLst/>
                        </a:rPr>
                        <a:t> dugotrajne nefinancijske imovine kojoj je djelomično ispravljena vrijednost kada se ona stvarno prenese.</a:t>
                      </a:r>
                      <a:endParaRPr lang="hr-H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79263"/>
                  </a:ext>
                </a:extLst>
              </a:tr>
            </a:tbl>
          </a:graphicData>
        </a:graphic>
      </p:graphicFrame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21D4D88F-3D1C-E444-5CF4-FAC8A8E98941}"/>
              </a:ext>
            </a:extLst>
          </p:cNvPr>
          <p:cNvSpPr/>
          <p:nvPr/>
        </p:nvSpPr>
        <p:spPr>
          <a:xfrm>
            <a:off x="5004048" y="1676400"/>
            <a:ext cx="3024336" cy="43204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3" name="TekstniOkvir 5">
            <a:extLst>
              <a:ext uri="{FF2B5EF4-FFF2-40B4-BE49-F238E27FC236}">
                <a16:creationId xmlns:a16="http://schemas.microsoft.com/office/drawing/2014/main" id="{2243EEF1-2359-F915-0B25-945AA8074B80}"/>
              </a:ext>
            </a:extLst>
          </p:cNvPr>
          <p:cNvSpPr txBox="1"/>
          <p:nvPr/>
        </p:nvSpPr>
        <p:spPr>
          <a:xfrm>
            <a:off x="3864517" y="4508965"/>
            <a:ext cx="4858779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600" dirty="0"/>
              <a:t>Odobrenje obveze i prije novčanog tijeka uz terećenje rashoda u </a:t>
            </a:r>
            <a:r>
              <a:rPr lang="hr-HR" sz="1600" dirty="0" err="1"/>
              <a:t>sk</a:t>
            </a:r>
            <a:r>
              <a:rPr lang="hr-HR" sz="1600" dirty="0"/>
              <a:t>. 38</a:t>
            </a:r>
          </a:p>
        </p:txBody>
      </p:sp>
    </p:spTree>
    <p:extLst>
      <p:ext uri="{BB962C8B-B14F-4D97-AF65-F5344CB8AC3E}">
        <p14:creationId xmlns:p14="http://schemas.microsoft.com/office/powerpoint/2010/main" val="15102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ABF56E-9806-1FF4-8C83-A075249F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Primljene kapitalne pomoći/donacije DNI od subjekata izvan općeg proračuna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9F662FF-8F19-D2E3-E3A2-742E73998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84426"/>
              </p:ext>
            </p:extLst>
          </p:nvPr>
        </p:nvGraphicFramePr>
        <p:xfrm>
          <a:off x="323528" y="1952836"/>
          <a:ext cx="8280920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67427" imgH="1533559" progId="Excel.Sheet.12">
                  <p:embed/>
                </p:oleObj>
              </mc:Choice>
              <mc:Fallback>
                <p:oleObj name="Worksheet" r:id="rId2" imgW="5067427" imgH="15335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1952836"/>
                        <a:ext cx="8280920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1B84415E-C61F-BBF0-895C-2E7B780A6FA5}"/>
              </a:ext>
            </a:extLst>
          </p:cNvPr>
          <p:cNvSpPr txBox="1"/>
          <p:nvPr/>
        </p:nvSpPr>
        <p:spPr>
          <a:xfrm>
            <a:off x="539552" y="6093296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(1)</a:t>
            </a:r>
            <a:r>
              <a:rPr lang="hr-HR" sz="1400" i="1" dirty="0"/>
              <a:t> </a:t>
            </a:r>
            <a:r>
              <a:rPr lang="hr-HR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 primljenu donaciju DNI.</a:t>
            </a:r>
            <a:r>
              <a:rPr lang="hr-HR" sz="1400" i="1" dirty="0"/>
              <a:t>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117EE0E-0CA4-1F37-2926-750B6165EACB}"/>
              </a:ext>
            </a:extLst>
          </p:cNvPr>
          <p:cNvSpPr/>
          <p:nvPr/>
        </p:nvSpPr>
        <p:spPr>
          <a:xfrm>
            <a:off x="5291499" y="1952836"/>
            <a:ext cx="1512749" cy="43204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BEE1CF9-1405-4865-D98A-1179C0500BD9}"/>
              </a:ext>
            </a:extLst>
          </p:cNvPr>
          <p:cNvSpPr txBox="1"/>
          <p:nvPr/>
        </p:nvSpPr>
        <p:spPr>
          <a:xfrm>
            <a:off x="6804248" y="1952836"/>
            <a:ext cx="223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Obveze za nabavu DNI</a:t>
            </a: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D7021176-F768-8624-2BF5-1297C000B77A}"/>
              </a:ext>
            </a:extLst>
          </p:cNvPr>
          <p:cNvSpPr txBox="1"/>
          <p:nvPr/>
        </p:nvSpPr>
        <p:spPr>
          <a:xfrm>
            <a:off x="3715173" y="5485350"/>
            <a:ext cx="4858779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600" dirty="0"/>
              <a:t>Odobrenje obveze u skupini 24</a:t>
            </a:r>
          </a:p>
        </p:txBody>
      </p:sp>
    </p:spTree>
    <p:extLst>
      <p:ext uri="{BB962C8B-B14F-4D97-AF65-F5344CB8AC3E}">
        <p14:creationId xmlns:p14="http://schemas.microsoft.com/office/powerpoint/2010/main" val="35425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155951-A1E2-25F1-91DA-72ABF521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Jamčevni</a:t>
            </a:r>
            <a:r>
              <a:rPr lang="hr-HR" dirty="0"/>
              <a:t> </a:t>
            </a:r>
            <a:r>
              <a:rPr lang="hr-HR" dirty="0" err="1"/>
              <a:t>polozi</a:t>
            </a:r>
            <a:r>
              <a:rPr lang="hr-HR" dirty="0"/>
              <a:t> (dani i vraćeni)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53CEBA2-B829-C87F-70AE-1954BFF9F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12218"/>
              </p:ext>
            </p:extLst>
          </p:nvPr>
        </p:nvGraphicFramePr>
        <p:xfrm>
          <a:off x="827584" y="2132856"/>
          <a:ext cx="7344816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1533559" progId="Excel.Sheet.12">
                  <p:embed/>
                </p:oleObj>
              </mc:Choice>
              <mc:Fallback>
                <p:oleObj name="Worksheet" r:id="rId2" imgW="4972012" imgH="15335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2132856"/>
                        <a:ext cx="7344816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6425851B-648A-6573-0E9C-F2F7793CF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92716"/>
              </p:ext>
            </p:extLst>
          </p:nvPr>
        </p:nvGraphicFramePr>
        <p:xfrm>
          <a:off x="1043608" y="6021288"/>
          <a:ext cx="2448272" cy="381000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24435508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210878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r-H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r-H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 </a:t>
                      </a:r>
                      <a:r>
                        <a:rPr lang="hr-H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jamčevni</a:t>
                      </a:r>
                      <a:r>
                        <a:rPr lang="hr-H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polog.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597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r-H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r-H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Povrat danog </a:t>
                      </a:r>
                      <a:r>
                        <a:rPr lang="hr-H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jamčevnog</a:t>
                      </a:r>
                      <a:r>
                        <a:rPr lang="hr-H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pologa.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446696"/>
                  </a:ext>
                </a:extLst>
              </a:tr>
            </a:tbl>
          </a:graphicData>
        </a:graphic>
      </p:graphicFrame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47F8865-774A-DDD8-0229-DF4408EA6196}"/>
              </a:ext>
            </a:extLst>
          </p:cNvPr>
          <p:cNvSpPr/>
          <p:nvPr/>
        </p:nvSpPr>
        <p:spPr>
          <a:xfrm>
            <a:off x="5076056" y="2132856"/>
            <a:ext cx="3024336" cy="43204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4FF3CB46-A5E3-FE60-0BA6-77A3D83BF90B}"/>
              </a:ext>
            </a:extLst>
          </p:cNvPr>
          <p:cNvSpPr/>
          <p:nvPr/>
        </p:nvSpPr>
        <p:spPr>
          <a:xfrm>
            <a:off x="971600" y="4509120"/>
            <a:ext cx="3024336" cy="43204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1F22C040-198B-5DAA-3DB2-A1851F28DD0C}"/>
              </a:ext>
            </a:extLst>
          </p:cNvPr>
          <p:cNvSpPr txBox="1"/>
          <p:nvPr/>
        </p:nvSpPr>
        <p:spPr>
          <a:xfrm>
            <a:off x="6516216" y="5668867"/>
            <a:ext cx="2050467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/>
              <a:t>Koristi se razred 5 i 8</a:t>
            </a:r>
          </a:p>
        </p:txBody>
      </p:sp>
    </p:spTree>
    <p:extLst>
      <p:ext uri="{BB962C8B-B14F-4D97-AF65-F5344CB8AC3E}">
        <p14:creationId xmlns:p14="http://schemas.microsoft.com/office/powerpoint/2010/main" val="31731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2B735-D7B8-3CBE-1CAB-4C65DFE4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Dani depoziti (dugoročni/kratkoročni)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6E74C69-61F6-67F8-2A3A-C8E7C3278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23665"/>
              </p:ext>
            </p:extLst>
          </p:nvPr>
        </p:nvGraphicFramePr>
        <p:xfrm>
          <a:off x="251520" y="1484784"/>
          <a:ext cx="8496944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2105161" progId="Excel.Sheet.12">
                  <p:embed/>
                </p:oleObj>
              </mc:Choice>
              <mc:Fallback>
                <p:oleObj name="Worksheet" r:id="rId2" imgW="4972012" imgH="21051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1484784"/>
                        <a:ext cx="8496944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A8A1F9ED-FFEB-B464-0178-0B2F34761BB8}"/>
              </a:ext>
            </a:extLst>
          </p:cNvPr>
          <p:cNvSpPr txBox="1"/>
          <p:nvPr/>
        </p:nvSpPr>
        <p:spPr>
          <a:xfrm>
            <a:off x="611560" y="6077717"/>
            <a:ext cx="2880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i="1" dirty="0"/>
              <a:t>(1.) Za davanje depozita.</a:t>
            </a:r>
          </a:p>
          <a:p>
            <a:r>
              <a:rPr lang="pl-PL" sz="1100" i="1" dirty="0"/>
              <a:t>(2.) Za obračunane kamate na dane depozite.</a:t>
            </a:r>
          </a:p>
          <a:p>
            <a:r>
              <a:rPr lang="pl-PL" sz="1100" i="1" dirty="0"/>
              <a:t>(3.) Za povrat danog depozita.</a:t>
            </a:r>
          </a:p>
          <a:p>
            <a:r>
              <a:rPr lang="pl-PL" sz="1100" i="1" dirty="0"/>
              <a:t>(4.) Za naplatu kamata.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D973D27-9AAD-0CFB-7B13-E503D4A6A790}"/>
              </a:ext>
            </a:extLst>
          </p:cNvPr>
          <p:cNvSpPr/>
          <p:nvPr/>
        </p:nvSpPr>
        <p:spPr>
          <a:xfrm>
            <a:off x="611560" y="2924944"/>
            <a:ext cx="3456384" cy="1008112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3" name="TekstniOkvir 5">
            <a:extLst>
              <a:ext uri="{FF2B5EF4-FFF2-40B4-BE49-F238E27FC236}">
                <a16:creationId xmlns:a16="http://schemas.microsoft.com/office/drawing/2014/main" id="{8229992A-B8C3-046F-6C22-A85E39E152A9}"/>
              </a:ext>
            </a:extLst>
          </p:cNvPr>
          <p:cNvSpPr txBox="1"/>
          <p:nvPr/>
        </p:nvSpPr>
        <p:spPr>
          <a:xfrm>
            <a:off x="3673661" y="5908440"/>
            <a:ext cx="4858779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600" dirty="0"/>
              <a:t>Depoziti se zadužuju u skupini 11</a:t>
            </a:r>
          </a:p>
        </p:txBody>
      </p:sp>
    </p:spTree>
    <p:extLst>
      <p:ext uri="{BB962C8B-B14F-4D97-AF65-F5344CB8AC3E}">
        <p14:creationId xmlns:p14="http://schemas.microsoft.com/office/powerpoint/2010/main" val="223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844A75-FB0F-FF58-3072-F3421223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Dani zajam (kratkoročni/dugoročni)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0C90631-838E-243B-9FD7-09067D815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620331"/>
              </p:ext>
            </p:extLst>
          </p:nvPr>
        </p:nvGraphicFramePr>
        <p:xfrm>
          <a:off x="179512" y="1392636"/>
          <a:ext cx="8856538" cy="40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2305084" progId="Excel.Sheet.12">
                  <p:embed/>
                </p:oleObj>
              </mc:Choice>
              <mc:Fallback>
                <p:oleObj name="Worksheet" r:id="rId2" imgW="4972012" imgH="23050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512" y="1392636"/>
                        <a:ext cx="8856538" cy="405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F6D8F3C9-258D-C6BA-D2E8-7D5E0BEF1A2B}"/>
              </a:ext>
            </a:extLst>
          </p:cNvPr>
          <p:cNvSpPr txBox="1"/>
          <p:nvPr/>
        </p:nvSpPr>
        <p:spPr>
          <a:xfrm>
            <a:off x="683568" y="6089133"/>
            <a:ext cx="4104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i="1" dirty="0"/>
              <a:t>(1) Za dani zajam.</a:t>
            </a:r>
          </a:p>
          <a:p>
            <a:r>
              <a:rPr lang="pl-PL" sz="1200" i="1" dirty="0"/>
              <a:t>(2) Za obračunane kamate.</a:t>
            </a:r>
          </a:p>
          <a:p>
            <a:r>
              <a:rPr lang="pl-PL" sz="1200" i="1" dirty="0"/>
              <a:t>(3) Povrat glavnice danog zajma i naplaćena kamata.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DE3C80E-A6EC-6837-CC32-02E939663EA7}"/>
              </a:ext>
            </a:extLst>
          </p:cNvPr>
          <p:cNvSpPr/>
          <p:nvPr/>
        </p:nvSpPr>
        <p:spPr>
          <a:xfrm>
            <a:off x="5364088" y="1374690"/>
            <a:ext cx="3024336" cy="43204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23C0082-5117-78C9-5C7D-88A910C776F9}"/>
              </a:ext>
            </a:extLst>
          </p:cNvPr>
          <p:cNvSpPr/>
          <p:nvPr/>
        </p:nvSpPr>
        <p:spPr>
          <a:xfrm>
            <a:off x="5364088" y="2655955"/>
            <a:ext cx="3024336" cy="43204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3" name="TekstniOkvir 5">
            <a:extLst>
              <a:ext uri="{FF2B5EF4-FFF2-40B4-BE49-F238E27FC236}">
                <a16:creationId xmlns:a16="http://schemas.microsoft.com/office/drawing/2014/main" id="{9A295E60-8E80-2835-DEB5-DD0155A9D90A}"/>
              </a:ext>
            </a:extLst>
          </p:cNvPr>
          <p:cNvSpPr txBox="1"/>
          <p:nvPr/>
        </p:nvSpPr>
        <p:spPr>
          <a:xfrm>
            <a:off x="4067944" y="5746672"/>
            <a:ext cx="4858779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600" dirty="0"/>
              <a:t>Nema razlike u knjiženju danih zajmova u pogledu njihove ročnosti</a:t>
            </a:r>
          </a:p>
        </p:txBody>
      </p:sp>
    </p:spTree>
    <p:extLst>
      <p:ext uri="{BB962C8B-B14F-4D97-AF65-F5344CB8AC3E}">
        <p14:creationId xmlns:p14="http://schemas.microsoft.com/office/powerpoint/2010/main" val="20379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B60D804-D306-F449-E73D-672F7D20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62286F18-B9C0-4FFB-A289-0D6E856A6E25}" type="slidenum">
              <a:rPr lang="hr-HR" altLang="sr-Latn-RS" smtClean="0"/>
              <a:pPr>
                <a:defRPr/>
              </a:pPr>
              <a:t>65</a:t>
            </a:fld>
            <a:endParaRPr lang="hr-HR" altLang="sr-Latn-RS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2A8D6C1-52F7-8817-5B0F-AD4C3E9E6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8726"/>
          <a:ext cx="7164288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24770" imgH="2876522" progId="Excel.Sheet.12">
                  <p:embed/>
                </p:oleObj>
              </mc:Choice>
              <mc:Fallback>
                <p:oleObj name="Worksheet" r:id="rId2" imgW="6724770" imgH="2876522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2A8D6C1-52F7-8817-5B0F-AD4C3E9E6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88726"/>
                        <a:ext cx="7164288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540A5E7B-438F-078B-86A0-5A7A77F73E7E}"/>
              </a:ext>
            </a:extLst>
          </p:cNvPr>
          <p:cNvSpPr txBox="1"/>
          <p:nvPr/>
        </p:nvSpPr>
        <p:spPr>
          <a:xfrm>
            <a:off x="7276067" y="1215981"/>
            <a:ext cx="17636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i="1" dirty="0"/>
              <a:t>(1) Za prodaju.</a:t>
            </a:r>
          </a:p>
          <a:p>
            <a:r>
              <a:rPr lang="pl-PL" sz="1100" i="1" dirty="0"/>
              <a:t>(2) Za nerealiziranu tečajnu razliku.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1C4D4196-F70A-48C5-A6C7-992E4EDD1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74122"/>
              </p:ext>
            </p:extLst>
          </p:nvPr>
        </p:nvGraphicFramePr>
        <p:xfrm>
          <a:off x="35496" y="3493343"/>
          <a:ext cx="6919159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724770" imgH="3248082" progId="Excel.Sheet.12">
                  <p:embed/>
                </p:oleObj>
              </mc:Choice>
              <mc:Fallback>
                <p:oleObj name="Worksheet" r:id="rId4" imgW="6724770" imgH="3248082" progId="Excel.Sheet.12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1C4D4196-F70A-48C5-A6C7-992E4EDD1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3493343"/>
                        <a:ext cx="6919159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aslov 1">
            <a:extLst>
              <a:ext uri="{FF2B5EF4-FFF2-40B4-BE49-F238E27FC236}">
                <a16:creationId xmlns:a16="http://schemas.microsoft.com/office/drawing/2014/main" id="{9BF086B6-4612-7805-A681-BB5B6A02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43010"/>
            <a:ext cx="4211960" cy="491431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Nerealizirana tečajna razlika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EEC165C-1451-5375-7D21-851BC573CD2E}"/>
              </a:ext>
            </a:extLst>
          </p:cNvPr>
          <p:cNvSpPr txBox="1"/>
          <p:nvPr/>
        </p:nvSpPr>
        <p:spPr>
          <a:xfrm>
            <a:off x="7276067" y="4653136"/>
            <a:ext cx="17636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CS"/>
            </a:defPPr>
            <a:lvl1pPr>
              <a:defRPr sz="1100" i="1"/>
            </a:lvl1pPr>
          </a:lstStyle>
          <a:p>
            <a:r>
              <a:rPr lang="pl-PL" dirty="0"/>
              <a:t>(1) Za početno stanje</a:t>
            </a:r>
          </a:p>
          <a:p>
            <a:r>
              <a:rPr lang="pl-PL" dirty="0"/>
              <a:t>(2) Za </a:t>
            </a:r>
            <a:r>
              <a:rPr lang="pl-PL" dirty="0">
                <a:solidFill>
                  <a:srgbClr val="FF0000"/>
                </a:solidFill>
              </a:rPr>
              <a:t>storno nerealizirane tečajne razlike</a:t>
            </a:r>
            <a:r>
              <a:rPr lang="pl-PL" dirty="0"/>
              <a:t>.</a:t>
            </a:r>
          </a:p>
          <a:p>
            <a:r>
              <a:rPr lang="pl-PL" dirty="0"/>
              <a:t>(3.) Za naplatu.</a:t>
            </a:r>
          </a:p>
          <a:p>
            <a:r>
              <a:rPr lang="pl-PL" dirty="0"/>
              <a:t>(4) Za realiziranu tečajnu razliku.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0BF7FB4A-B062-3862-4A83-AA9EFCE34E7D}"/>
              </a:ext>
            </a:extLst>
          </p:cNvPr>
          <p:cNvSpPr/>
          <p:nvPr/>
        </p:nvSpPr>
        <p:spPr>
          <a:xfrm>
            <a:off x="4788024" y="564133"/>
            <a:ext cx="2376264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2" name="TekstniOkvir 5">
            <a:extLst>
              <a:ext uri="{FF2B5EF4-FFF2-40B4-BE49-F238E27FC236}">
                <a16:creationId xmlns:a16="http://schemas.microsoft.com/office/drawing/2014/main" id="{0D9869A8-D0BA-05A5-94F6-8457AFA90502}"/>
              </a:ext>
            </a:extLst>
          </p:cNvPr>
          <p:cNvSpPr txBox="1"/>
          <p:nvPr/>
        </p:nvSpPr>
        <p:spPr>
          <a:xfrm>
            <a:off x="5474864" y="2533660"/>
            <a:ext cx="3490627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600" dirty="0"/>
              <a:t>Uređen način „</a:t>
            </a:r>
            <a:r>
              <a:rPr lang="hr-HR" sz="1600" dirty="0" err="1"/>
              <a:t>odkvitavanja</a:t>
            </a:r>
            <a:r>
              <a:rPr lang="hr-HR" sz="1600" dirty="0"/>
              <a:t>” nerealiziranih tečajnih razlika u n+1 razdoblju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26D4525D-F3BE-6CFC-3097-02A8B352582F}"/>
              </a:ext>
            </a:extLst>
          </p:cNvPr>
          <p:cNvSpPr/>
          <p:nvPr/>
        </p:nvSpPr>
        <p:spPr>
          <a:xfrm>
            <a:off x="6533964" y="5185648"/>
            <a:ext cx="504056" cy="24894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859D30F-928D-E1CB-45CC-690AD9584FE8}"/>
              </a:ext>
            </a:extLst>
          </p:cNvPr>
          <p:cNvSpPr/>
          <p:nvPr/>
        </p:nvSpPr>
        <p:spPr>
          <a:xfrm>
            <a:off x="4788024" y="4218005"/>
            <a:ext cx="504056" cy="24894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0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13E23C-F5FD-030C-344A-D2C45001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7" y="49000"/>
            <a:ext cx="5632019" cy="646331"/>
          </a:xfrm>
        </p:spPr>
        <p:txBody>
          <a:bodyPr/>
          <a:lstStyle/>
          <a:p>
            <a:r>
              <a:rPr lang="hr-HR" sz="2000" dirty="0"/>
              <a:t>Tuđa imovina u operativnom najmu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F6A8AA2-F7DE-AB2E-A78F-FCFDE6D5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62286F18-B9C0-4FFB-A289-0D6E856A6E25}" type="slidenum">
              <a:rPr lang="hr-HR" altLang="sr-Latn-RS" smtClean="0"/>
              <a:pPr>
                <a:defRPr/>
              </a:pPr>
              <a:t>66</a:t>
            </a:fld>
            <a:endParaRPr lang="hr-HR" altLang="sr-Latn-RS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A7819B8-56EA-5804-C01C-6C58680165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64704"/>
          <a:ext cx="7452320" cy="563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95837" imgH="4200397" progId="Excel.Sheet.12">
                  <p:embed/>
                </p:oleObj>
              </mc:Choice>
              <mc:Fallback>
                <p:oleObj name="Worksheet" r:id="rId2" imgW="4695837" imgH="4200397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9A7819B8-56EA-5804-C01C-6C5868016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64704"/>
                        <a:ext cx="7452320" cy="563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DD3F75E2-495D-A6C0-836F-C6B4680C4A57}"/>
              </a:ext>
            </a:extLst>
          </p:cNvPr>
          <p:cNvSpPr txBox="1"/>
          <p:nvPr/>
        </p:nvSpPr>
        <p:spPr>
          <a:xfrm>
            <a:off x="7296136" y="1035631"/>
            <a:ext cx="20341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i="1" dirty="0">
                <a:latin typeface="Calibri" panose="020F0502020204030204" pitchFamily="34" charset="0"/>
                <a:cs typeface="Calibri" panose="020F0502020204030204" pitchFamily="34" charset="0"/>
              </a:rPr>
              <a:t>(1) Za primitak sredstva koji se koristi u operativnom najmu.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7E10800-00AA-553C-00F5-14CE8FCE0EBF}"/>
              </a:ext>
            </a:extLst>
          </p:cNvPr>
          <p:cNvSpPr txBox="1"/>
          <p:nvPr/>
        </p:nvSpPr>
        <p:spPr>
          <a:xfrm>
            <a:off x="5406008" y="4581128"/>
            <a:ext cx="373799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1200" i="1" dirty="0">
                <a:latin typeface="Calibri" panose="020F0502020204030204" pitchFamily="34" charset="0"/>
                <a:cs typeface="Calibri" panose="020F0502020204030204" pitchFamily="34" charset="0"/>
              </a:rPr>
              <a:t>(1) Za primitak sredstva koji se koristi u operativnom najmu.</a:t>
            </a:r>
          </a:p>
          <a:p>
            <a:r>
              <a:rPr lang="hr-HR" sz="1200" i="1" dirty="0">
                <a:latin typeface="Calibri" panose="020F0502020204030204" pitchFamily="34" charset="0"/>
                <a:cs typeface="Calibri" panose="020F0502020204030204" pitchFamily="34" charset="0"/>
              </a:rPr>
              <a:t>(2) Za troškove sklapanja ugovora.</a:t>
            </a:r>
          </a:p>
          <a:p>
            <a:r>
              <a:rPr lang="hr-HR" sz="1200" i="1" dirty="0">
                <a:latin typeface="Calibri" panose="020F0502020204030204" pitchFamily="34" charset="0"/>
                <a:cs typeface="Calibri" panose="020F0502020204030204" pitchFamily="34" charset="0"/>
              </a:rPr>
              <a:t>(3) Za dani </a:t>
            </a:r>
            <a:r>
              <a:rPr lang="hr-H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jamčevni</a:t>
            </a:r>
            <a:r>
              <a:rPr lang="hr-H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polog.</a:t>
            </a:r>
          </a:p>
          <a:p>
            <a:r>
              <a:rPr lang="hr-HR" sz="1200" i="1" dirty="0">
                <a:latin typeface="Calibri" panose="020F0502020204030204" pitchFamily="34" charset="0"/>
                <a:cs typeface="Calibri" panose="020F0502020204030204" pitchFamily="34" charset="0"/>
              </a:rPr>
              <a:t>(4) Za povrat </a:t>
            </a:r>
            <a:r>
              <a:rPr lang="hr-H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jamčevnog</a:t>
            </a:r>
            <a:r>
              <a:rPr lang="hr-H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pologa.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E2DEADC2-9778-BB64-F9D8-E29A5DA78F76}"/>
              </a:ext>
            </a:extLst>
          </p:cNvPr>
          <p:cNvSpPr/>
          <p:nvPr/>
        </p:nvSpPr>
        <p:spPr>
          <a:xfrm>
            <a:off x="1187624" y="1772816"/>
            <a:ext cx="5731818" cy="23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Ako nema ispravka vrijednosti, a ako ima onda i 99119, a na 99612-&gt;KV</a:t>
            </a:r>
          </a:p>
        </p:txBody>
      </p:sp>
    </p:spTree>
    <p:extLst>
      <p:ext uri="{BB962C8B-B14F-4D97-AF65-F5344CB8AC3E}">
        <p14:creationId xmlns:p14="http://schemas.microsoft.com/office/powerpoint/2010/main" val="39359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D27827-DF0F-9ADC-639A-501BE109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Pravilnik o proračunskom računovodstvu i računskom planu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17A52D-CE36-0460-2A54-0DC166B38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hr-HR" sz="2200" dirty="0"/>
              <a:t>Posebne odredbe za:</a:t>
            </a:r>
          </a:p>
          <a:p>
            <a:endParaRPr lang="hr-HR" sz="2200" dirty="0"/>
          </a:p>
          <a:p>
            <a:pPr lvl="1"/>
            <a:r>
              <a:rPr lang="hr-HR" sz="2200" dirty="0"/>
              <a:t>Ustanove u zdravstvu</a:t>
            </a:r>
          </a:p>
          <a:p>
            <a:pPr lvl="1"/>
            <a:r>
              <a:rPr lang="hr-HR" sz="2200" dirty="0"/>
              <a:t>Kod proizvođačke i trgovačke djelatnosti</a:t>
            </a:r>
          </a:p>
          <a:p>
            <a:pPr lvl="1"/>
            <a:r>
              <a:rPr lang="hr-HR" sz="2200" dirty="0"/>
              <a:t>Evidentiranje poreza na dodanu vrijednost kod proračunskih korisnika u sustavu PDV -a</a:t>
            </a:r>
          </a:p>
        </p:txBody>
      </p:sp>
    </p:spTree>
    <p:extLst>
      <p:ext uri="{BB962C8B-B14F-4D97-AF65-F5344CB8AC3E}">
        <p14:creationId xmlns:p14="http://schemas.microsoft.com/office/powerpoint/2010/main" val="19576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0B0A6-5A79-AC9D-4C92-FE6CCB84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Nabava materijala za proizvodnju i stavljanje na zalihe</a:t>
            </a:r>
            <a:endParaRPr lang="hr-HR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4473E17-0B5E-BEDE-D799-57895716D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203383"/>
              </p:ext>
            </p:extLst>
          </p:nvPr>
        </p:nvGraphicFramePr>
        <p:xfrm>
          <a:off x="46676" y="1988840"/>
          <a:ext cx="870178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72012" imgH="1533559" progId="Excel.Sheet.12">
                  <p:embed/>
                </p:oleObj>
              </mc:Choice>
              <mc:Fallback>
                <p:oleObj name="Worksheet" r:id="rId2" imgW="4972012" imgH="15335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676" y="1988840"/>
                        <a:ext cx="8701788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81912F46-F74C-BE2B-798C-FC88FEA33EF6}"/>
              </a:ext>
            </a:extLst>
          </p:cNvPr>
          <p:cNvSpPr txBox="1"/>
          <p:nvPr/>
        </p:nvSpPr>
        <p:spPr>
          <a:xfrm>
            <a:off x="5076056" y="5373216"/>
            <a:ext cx="291581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1200" i="1" dirty="0"/>
              <a:t>(1) Za stanje kupljenog materijala.</a:t>
            </a:r>
          </a:p>
          <a:p>
            <a:r>
              <a:rPr lang="hr-HR" sz="1200" i="1" dirty="0"/>
              <a:t>(2) Za prijenos u proizvodnju</a:t>
            </a:r>
          </a:p>
          <a:p>
            <a:r>
              <a:rPr lang="hr-HR" sz="1200" i="1" dirty="0"/>
              <a:t>(3) Za prijenos u gotove proizvode.</a:t>
            </a:r>
          </a:p>
          <a:p>
            <a:r>
              <a:rPr lang="hr-HR" sz="1200" i="1" dirty="0"/>
              <a:t>(4) Za prodane proizvode.</a:t>
            </a:r>
          </a:p>
        </p:txBody>
      </p:sp>
    </p:spTree>
    <p:extLst>
      <p:ext uri="{BB962C8B-B14F-4D97-AF65-F5344CB8AC3E}">
        <p14:creationId xmlns:p14="http://schemas.microsoft.com/office/powerpoint/2010/main" val="3117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6A295F-808B-777A-1A48-DFA172F6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Obrađene teme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CE7356-87E5-D63C-37BC-C64601C43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hr-HR" altLang="sr-Latn-RS" sz="2400" dirty="0"/>
              <a:t>Zakonodavni okvir (izvadak)</a:t>
            </a:r>
          </a:p>
          <a:p>
            <a:r>
              <a:rPr lang="hr-HR" sz="2400" dirty="0"/>
              <a:t>Proračunske klasifikacije</a:t>
            </a:r>
          </a:p>
          <a:p>
            <a:r>
              <a:rPr lang="hr-HR" sz="2400" dirty="0"/>
              <a:t>Poslovne knjige</a:t>
            </a:r>
          </a:p>
          <a:p>
            <a:pPr lvl="1"/>
            <a:r>
              <a:rPr lang="hr-HR" sz="2000" dirty="0"/>
              <a:t>objedinjena glavna knjiga</a:t>
            </a:r>
          </a:p>
          <a:p>
            <a:r>
              <a:rPr lang="hr-HR" sz="2400" dirty="0"/>
              <a:t>Računi (transakcijski) za izvršavanje proračuna</a:t>
            </a:r>
          </a:p>
          <a:p>
            <a:r>
              <a:rPr lang="hr-HR" altLang="sr-Latn-RS" sz="2400" dirty="0"/>
              <a:t>Pravilnik o proračunskom računovodstvu i računskom planu</a:t>
            </a:r>
          </a:p>
          <a:p>
            <a:pPr lvl="1"/>
            <a:r>
              <a:rPr lang="hr-HR" sz="2000" dirty="0"/>
              <a:t>odabrane promjene u odnosu na važeće za 2024.</a:t>
            </a:r>
          </a:p>
        </p:txBody>
      </p:sp>
    </p:spTree>
    <p:extLst>
      <p:ext uri="{BB962C8B-B14F-4D97-AF65-F5344CB8AC3E}">
        <p14:creationId xmlns:p14="http://schemas.microsoft.com/office/powerpoint/2010/main" val="13923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F5183CAD-7D28-4739-A474-3F21B908B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629203"/>
              </p:ext>
            </p:extLst>
          </p:nvPr>
        </p:nvGraphicFramePr>
        <p:xfrm>
          <a:off x="490423" y="608899"/>
          <a:ext cx="3665808" cy="270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ravokutnik 8">
            <a:extLst>
              <a:ext uri="{FF2B5EF4-FFF2-40B4-BE49-F238E27FC236}">
                <a16:creationId xmlns:a16="http://schemas.microsoft.com/office/drawing/2014/main" id="{7B571A14-E5B3-4EAB-9DD6-C256526E4FD1}"/>
              </a:ext>
            </a:extLst>
          </p:cNvPr>
          <p:cNvSpPr/>
          <p:nvPr/>
        </p:nvSpPr>
        <p:spPr>
          <a:xfrm>
            <a:off x="642938" y="4286250"/>
            <a:ext cx="17780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dirty="0"/>
              <a:t>Organizacijska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147A84B2-E1AC-41B7-AFF5-981DC7F56983}"/>
              </a:ext>
            </a:extLst>
          </p:cNvPr>
          <p:cNvSpPr/>
          <p:nvPr/>
        </p:nvSpPr>
        <p:spPr>
          <a:xfrm rot="17888158">
            <a:off x="-559864" y="1567167"/>
            <a:ext cx="2494371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1400" dirty="0">
                <a:latin typeface="+mj-lt"/>
              </a:rPr>
              <a:t>Proračunska klasifikacija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D3762F1F-5423-4932-B746-08159309B870}"/>
              </a:ext>
            </a:extLst>
          </p:cNvPr>
          <p:cNvSpPr/>
          <p:nvPr/>
        </p:nvSpPr>
        <p:spPr>
          <a:xfrm>
            <a:off x="1269046" y="177800"/>
            <a:ext cx="6605909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dirty="0">
                <a:solidFill>
                  <a:prstClr val="black"/>
                </a:solidFill>
              </a:rPr>
              <a:t>Pretpostavka dobrog plana su dobre </a:t>
            </a:r>
            <a:r>
              <a:rPr lang="hr-HR" b="1" u="sng" dirty="0">
                <a:solidFill>
                  <a:prstClr val="black"/>
                </a:solidFill>
              </a:rPr>
              <a:t>klasifikacije </a:t>
            </a:r>
            <a:r>
              <a:rPr lang="hr-HR" dirty="0">
                <a:solidFill>
                  <a:prstClr val="black"/>
                </a:solidFill>
              </a:rPr>
              <a:t>(proračunske)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A942234-9518-72F3-9C20-9C96145E3E83}"/>
              </a:ext>
            </a:extLst>
          </p:cNvPr>
          <p:cNvSpPr txBox="1"/>
          <p:nvPr/>
        </p:nvSpPr>
        <p:spPr>
          <a:xfrm>
            <a:off x="4052913" y="1060734"/>
            <a:ext cx="460066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sadrži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povezane i međusobno usklađene (hijerarhijski i s obzirom na odnose prava i odgovornosti)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cjeline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proračuna i proračunskih korisnika koje planiranim sredstvima ostvaruju postavljene ciljeve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EAA01A9-68BA-1D62-C856-7F01A6FBB432}"/>
              </a:ext>
            </a:extLst>
          </p:cNvPr>
          <p:cNvSpPr txBox="1"/>
          <p:nvPr/>
        </p:nvSpPr>
        <p:spPr>
          <a:xfrm>
            <a:off x="287524" y="3372586"/>
            <a:ext cx="856895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Organizacijska klasifikacija </a:t>
            </a:r>
          </a:p>
          <a:p>
            <a:pPr algn="ctr"/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uspostavlja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kroz </a:t>
            </a:r>
            <a:r>
              <a:rPr lang="hr-HR" sz="1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razdjele, glave i proračunske korisnike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Upravno tijelo 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JLP(R)S-a nadležno za financije utvrđuje organizacijsku klasifikaciju prije izrade proračuna i projekcija za sljedeće trogodišnje razdoblje.</a:t>
            </a:r>
          </a:p>
          <a:p>
            <a:pPr algn="ctr"/>
            <a:r>
              <a:rPr lang="hr-HR" dirty="0">
                <a:solidFill>
                  <a:srgbClr val="231F2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Dobro postavljena organizacijska klasifikacija mora </a:t>
            </a:r>
            <a:r>
              <a:rPr lang="hr-HR" sz="18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hijerarhijski uspostaviti: </a:t>
            </a:r>
          </a:p>
          <a:p>
            <a:pPr algn="ctr"/>
            <a:r>
              <a:rPr lang="hr-HR" sz="18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razdjel =&gt; glava =&gt; proračunski korisnik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497C507-605E-C49E-58CA-7B0D612F16E2}"/>
              </a:ext>
            </a:extLst>
          </p:cNvPr>
          <p:cNvSpPr txBox="1"/>
          <p:nvPr/>
        </p:nvSpPr>
        <p:spPr>
          <a:xfrm>
            <a:off x="-36511" y="5233650"/>
            <a:ext cx="918051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Članak 28. Zakona o proračunu (Sadržaj proračuna)</a:t>
            </a:r>
          </a:p>
          <a:p>
            <a:pPr algn="ctr"/>
            <a:r>
              <a:rPr lang="hr-HR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……</a:t>
            </a:r>
            <a:endParaRPr lang="hr-HR" sz="1800" kern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hr-HR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 Financijski planovi proračunskih korisnika iz stavka 1. ovoga članka odnose se i na financijske planove upravnih tijela jedinica lokalne i područne (regionalne) samouprave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………..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E855DCC3-77D6-4AC0-B65B-B1238FEC0FBB}"/>
              </a:ext>
            </a:extLst>
          </p:cNvPr>
          <p:cNvSpPr txBox="1">
            <a:spLocks/>
          </p:cNvSpPr>
          <p:nvPr/>
        </p:nvSpPr>
        <p:spPr>
          <a:xfrm>
            <a:off x="251520" y="2060848"/>
            <a:ext cx="6933456" cy="576064"/>
          </a:xfrm>
          <a:prstGeom prst="rect">
            <a:avLst/>
          </a:prstGeom>
        </p:spPr>
        <p:txBody>
          <a:bodyPr anchor="ctr"/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8F98B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8F98BF"/>
                </a:solidFill>
                <a:latin typeface="Calibri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8F98BF"/>
                </a:solidFill>
                <a:latin typeface="Calibri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8F98BF"/>
                </a:solidFill>
                <a:latin typeface="Calibri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8F98BF"/>
                </a:solidFill>
                <a:latin typeface="Calibri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8F98BF"/>
                </a:solidFill>
                <a:latin typeface="Calibri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8F98BF"/>
                </a:solidFill>
                <a:latin typeface="Calibri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8F98BF"/>
                </a:solidFill>
                <a:latin typeface="Calibri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8F98BF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hr-HR" sz="4000" dirty="0"/>
              <a:t>Hvala na pozornosti!</a:t>
            </a:r>
            <a:endParaRPr lang="hr-HR" sz="4400" dirty="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57882EA9-9F93-4038-862F-7CAD3C9A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102" y="4653136"/>
            <a:ext cx="46881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dirty="0">
                <a:solidFill>
                  <a:srgbClr val="232329"/>
                </a:solidFill>
                <a:cs typeface="Calibri" panose="020F0502020204030204" pitchFamily="34" charset="0"/>
              </a:rPr>
              <a:t>Dr. sc. Nada Dremel, dipl. </a:t>
            </a:r>
            <a:r>
              <a:rPr lang="hr-HR" altLang="sr-Latn-RS" sz="1600" dirty="0" err="1">
                <a:solidFill>
                  <a:srgbClr val="232329"/>
                </a:solidFill>
                <a:cs typeface="Calibri" panose="020F0502020204030204" pitchFamily="34" charset="0"/>
              </a:rPr>
              <a:t>oec</a:t>
            </a:r>
            <a:r>
              <a:rPr lang="hr-HR" altLang="sr-Latn-RS" sz="1600" dirty="0">
                <a:solidFill>
                  <a:srgbClr val="232329"/>
                </a:solidFill>
                <a:cs typeface="Calibri" panose="020F0502020204030204" pitchFamily="34" charset="0"/>
              </a:rPr>
              <a:t>,. </a:t>
            </a:r>
            <a:r>
              <a:rPr lang="hr-HR" altLang="sr-Latn-RS" sz="1600" dirty="0" err="1">
                <a:solidFill>
                  <a:srgbClr val="232329"/>
                </a:solidFill>
                <a:cs typeface="Calibri" panose="020F0502020204030204" pitchFamily="34" charset="0"/>
              </a:rPr>
              <a:t>ovl</a:t>
            </a:r>
            <a:r>
              <a:rPr lang="hr-HR" altLang="sr-Latn-RS" sz="1600" dirty="0">
                <a:solidFill>
                  <a:srgbClr val="232329"/>
                </a:solidFill>
                <a:cs typeface="Calibri" panose="020F0502020204030204" pitchFamily="34" charset="0"/>
              </a:rPr>
              <a:t>. </a:t>
            </a:r>
            <a:r>
              <a:rPr lang="hr-HR" altLang="sr-Latn-RS" sz="1600" dirty="0" err="1">
                <a:solidFill>
                  <a:srgbClr val="232329"/>
                </a:solidFill>
                <a:cs typeface="Calibri" panose="020F0502020204030204" pitchFamily="34" charset="0"/>
              </a:rPr>
              <a:t>rač</a:t>
            </a:r>
            <a:r>
              <a:rPr lang="hr-HR" altLang="sr-Latn-RS" sz="1600" dirty="0">
                <a:solidFill>
                  <a:srgbClr val="232329"/>
                </a:solidFill>
                <a:cs typeface="Calibri" panose="020F0502020204030204" pitchFamily="34" charset="0"/>
              </a:rPr>
              <a:t>., </a:t>
            </a:r>
            <a:r>
              <a:rPr lang="hr-HR" altLang="sr-Latn-RS" sz="1600" dirty="0" err="1">
                <a:solidFill>
                  <a:srgbClr val="232329"/>
                </a:solidFill>
                <a:cs typeface="Calibri" panose="020F0502020204030204" pitchFamily="34" charset="0"/>
              </a:rPr>
              <a:t>ovl</a:t>
            </a:r>
            <a:r>
              <a:rPr lang="hr-HR" altLang="sr-Latn-RS" sz="1600" dirty="0">
                <a:solidFill>
                  <a:srgbClr val="232329"/>
                </a:solidFill>
                <a:cs typeface="Calibri" panose="020F0502020204030204" pitchFamily="34" charset="0"/>
              </a:rPr>
              <a:t>. porezni savjetnik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600" dirty="0">
              <a:solidFill>
                <a:srgbClr val="0D0D0D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dirty="0">
                <a:solidFill>
                  <a:srgbClr val="0D0D0D"/>
                </a:solidFill>
                <a:cs typeface="Calibri" panose="020F0502020204030204" pitchFamily="34" charset="0"/>
              </a:rPr>
              <a:t>Urednica – savjetnica, RRiF plus, d. o. o.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600" dirty="0">
              <a:solidFill>
                <a:srgbClr val="0D0D0D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dirty="0">
                <a:solidFill>
                  <a:srgbClr val="0D0D0D"/>
                </a:solidFill>
                <a:cs typeface="Calibri" panose="020F0502020204030204" pitchFamily="34" charset="0"/>
              </a:rPr>
              <a:t>Telefonski broj za RRiF – ove savjete: 4699-111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600" dirty="0">
              <a:solidFill>
                <a:srgbClr val="0D0D0D"/>
              </a:solidFill>
              <a:cs typeface="Calibri" panose="020F0502020204030204" pitchFamily="34" charset="0"/>
            </a:endParaRPr>
          </a:p>
        </p:txBody>
      </p:sp>
      <p:sp>
        <p:nvSpPr>
          <p:cNvPr id="32772" name="Rezervirano mjesto broja slajda 1">
            <a:extLst>
              <a:ext uri="{FF2B5EF4-FFF2-40B4-BE49-F238E27FC236}">
                <a16:creationId xmlns:a16="http://schemas.microsoft.com/office/drawing/2014/main" id="{5B9E9DF5-0CE9-4D11-BB80-134ADAFF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5045B56-888E-4C1D-A2B1-9BBC0B76C372}" type="slidenum">
              <a:rPr lang="hr-HR" altLang="sr-Latn-R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hr-HR" altLang="sr-Latn-R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F3412-1938-A512-6EF8-EF62A72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Organizacijska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F41EEB-A7AC-B9AC-BCA0-E8518E32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JLP(R)S </a:t>
            </a:r>
          </a:p>
          <a:p>
            <a:pPr marL="0" indent="0">
              <a:buNone/>
            </a:pPr>
            <a:endParaRPr lang="hr-HR" sz="1800" kern="0" dirty="0">
              <a:solidFill>
                <a:srgbClr val="231F2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1800" b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Razdjel </a:t>
            </a:r>
          </a:p>
          <a:p>
            <a:pPr lvl="1"/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organizacijska razina utvrđena </a:t>
            </a:r>
            <a:r>
              <a:rPr lang="hr-HR" sz="1800" b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potrebe planiranja i izvršavanja proračuna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sastoji</a:t>
            </a: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od </a:t>
            </a:r>
            <a:r>
              <a:rPr lang="hr-HR" sz="1800" u="sng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jedne ili više glava</a:t>
            </a:r>
          </a:p>
          <a:p>
            <a:pPr lvl="1"/>
            <a:r>
              <a:rPr lang="hr-HR" sz="1800" kern="0" dirty="0">
                <a:solidFill>
                  <a:srgbClr val="231F20"/>
                </a:solidFill>
                <a:latin typeface="Calibri" panose="020F0502020204030204" pitchFamily="34" charset="0"/>
              </a:rPr>
              <a:t>Status razdjela kod JLP(R)S </a:t>
            </a:r>
            <a:r>
              <a:rPr lang="hr-HR" sz="1800" u="sng" kern="0" dirty="0">
                <a:solidFill>
                  <a:srgbClr val="231F20"/>
                </a:solidFill>
                <a:latin typeface="Calibri" panose="020F0502020204030204" pitchFamily="34" charset="0"/>
              </a:rPr>
              <a:t>dodjeljuje upravno tijelo</a:t>
            </a:r>
          </a:p>
          <a:p>
            <a:pPr lvl="1"/>
            <a:r>
              <a:rPr lang="hr-HR" sz="1800" u="sng" kern="0" dirty="0">
                <a:solidFill>
                  <a:srgbClr val="231F20"/>
                </a:solidFill>
                <a:latin typeface="Calibri" panose="020F0502020204030204" pitchFamily="34" charset="0"/>
              </a:rPr>
              <a:t>može se dodijeliti</a:t>
            </a:r>
            <a:r>
              <a:rPr lang="hr-HR" sz="1800" kern="0" dirty="0">
                <a:solidFill>
                  <a:srgbClr val="231F20"/>
                </a:solidFill>
                <a:latin typeface="Calibri" panose="020F0502020204030204" pitchFamily="34" charset="0"/>
              </a:rPr>
              <a:t> izvršnom </a:t>
            </a:r>
            <a:r>
              <a:rPr lang="hr-HR" sz="1800" u="sng" kern="0" dirty="0">
                <a:solidFill>
                  <a:srgbClr val="231F20"/>
                </a:solidFill>
                <a:latin typeface="Calibri" panose="020F0502020204030204" pitchFamily="34" charset="0"/>
              </a:rPr>
              <a:t>tijelu</a:t>
            </a:r>
            <a:r>
              <a:rPr lang="hr-HR" sz="1800" kern="0" dirty="0">
                <a:solidFill>
                  <a:srgbClr val="231F20"/>
                </a:solidFill>
                <a:latin typeface="Calibri" panose="020F0502020204030204" pitchFamily="34" charset="0"/>
              </a:rPr>
              <a:t>, predstavničkom tijelu i upravnim tijelima</a:t>
            </a:r>
          </a:p>
          <a:p>
            <a:pPr marL="342900" lvl="1" indent="-342900"/>
            <a:r>
              <a:rPr lang="hr-HR" sz="1800" b="1" kern="0" dirty="0">
                <a:solidFill>
                  <a:srgbClr val="231F20"/>
                </a:solidFill>
                <a:latin typeface="Calibri" panose="020F0502020204030204" pitchFamily="34" charset="0"/>
              </a:rPr>
              <a:t>Glava</a:t>
            </a:r>
          </a:p>
          <a:p>
            <a:pPr lvl="1"/>
            <a:r>
              <a:rPr lang="hr-HR" sz="1600" kern="0" dirty="0">
                <a:solidFill>
                  <a:srgbClr val="231F20"/>
                </a:solidFill>
                <a:latin typeface="Calibri" panose="020F0502020204030204" pitchFamily="34" charset="0"/>
              </a:rPr>
              <a:t>organizacijska razina utvrđena za potrebe planiranja i izvršavanja proračuna, a sastoji se </a:t>
            </a:r>
            <a:r>
              <a:rPr lang="hr-HR" sz="1600" u="sng" kern="0" dirty="0">
                <a:solidFill>
                  <a:srgbClr val="231F20"/>
                </a:solidFill>
                <a:latin typeface="Calibri" panose="020F0502020204030204" pitchFamily="34" charset="0"/>
              </a:rPr>
              <a:t>od jednog ili više proračunskih korisnika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glava nema proračunske korisnike,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naziv glave može biti istovjetan nazivu razdjela.</a:t>
            </a:r>
          </a:p>
          <a:p>
            <a:pPr marL="457200" lvl="1" indent="0"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čija glava ima proračunske korisnike, naziv jedne od glava može biti istovjetan nazivu razdjela</a:t>
            </a:r>
          </a:p>
        </p:txBody>
      </p:sp>
    </p:spTree>
    <p:extLst>
      <p:ext uri="{BB962C8B-B14F-4D97-AF65-F5344CB8AC3E}">
        <p14:creationId xmlns:p14="http://schemas.microsoft.com/office/powerpoint/2010/main" val="35769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F3412-1938-A512-6EF8-EF62A72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Organizacijska klasifikacija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F41EEB-A7AC-B9AC-BCA0-E8518E32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hr-HR" sz="18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JLP(R)S </a:t>
            </a:r>
          </a:p>
          <a:p>
            <a:pPr marL="0" indent="0">
              <a:buNone/>
            </a:pPr>
            <a:endParaRPr lang="hr-HR" sz="1800" kern="0" dirty="0">
              <a:solidFill>
                <a:srgbClr val="231F2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1800" b="1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Razdjel </a:t>
            </a:r>
          </a:p>
          <a:p>
            <a:pPr marL="342900" lvl="1" indent="-342900"/>
            <a:r>
              <a:rPr lang="hr-HR" sz="1800" b="1" kern="0" dirty="0">
                <a:solidFill>
                  <a:srgbClr val="231F20"/>
                </a:solidFill>
                <a:latin typeface="Calibri" panose="020F0502020204030204" pitchFamily="34" charset="0"/>
              </a:rPr>
              <a:t>Glava</a:t>
            </a:r>
          </a:p>
          <a:p>
            <a:pPr marL="342900" lvl="1" indent="-342900"/>
            <a:r>
              <a:rPr lang="hr-HR" sz="1800" b="1" kern="0" dirty="0">
                <a:solidFill>
                  <a:srgbClr val="231F20"/>
                </a:solidFill>
                <a:latin typeface="Calibri" panose="020F0502020204030204" pitchFamily="34" charset="0"/>
              </a:rPr>
              <a:t>Proračunski korisnik</a:t>
            </a:r>
          </a:p>
          <a:p>
            <a:pPr lvl="1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pripada samo jednoj glavi razdjela</a:t>
            </a:r>
          </a:p>
          <a:p>
            <a:pPr lvl="1"/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glava sadrži više proračunskih korisnika, njihovi rashodi i izdaci </a:t>
            </a:r>
            <a:r>
              <a:rPr lang="hr-HR" sz="18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planirati zajednički</a:t>
            </a:r>
            <a:r>
              <a:rPr lang="hr-HR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bez navođenja pojedinačnih PK ili pojedinačno za svakog pojedinog PK kada ispred naziva PK se navodi se brojčana oznaka iz Registra proračunskih i izvanproračunskih korisnika (RKP broj).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72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RiF_final">
  <a:themeElements>
    <a:clrScheme name="RRi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AB"/>
      </a:accent1>
      <a:accent2>
        <a:srgbClr val="FF9900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RRiF fontovi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9FA76B-7974-4395-A0D6-4545BC358E2A}" vid="{69FB8FD8-9044-45AD-BA61-BC077ABCC56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RRiF_final</Template>
  <TotalTime>3126</TotalTime>
  <Words>5390</Words>
  <Application>Microsoft Office PowerPoint</Application>
  <PresentationFormat>Prikaz na zaslonu (4:3)</PresentationFormat>
  <Paragraphs>623</Paragraphs>
  <Slides>70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70</vt:i4>
      </vt:variant>
    </vt:vector>
  </HeadingPairs>
  <TitlesOfParts>
    <vt:vector size="79" baseType="lpstr">
      <vt:lpstr>Aptos</vt:lpstr>
      <vt:lpstr>Arial</vt:lpstr>
      <vt:lpstr>Calibri</vt:lpstr>
      <vt:lpstr>Cambria</vt:lpstr>
      <vt:lpstr>Comic Sans MS</vt:lpstr>
      <vt:lpstr>Times New Roman</vt:lpstr>
      <vt:lpstr>Wingdings</vt:lpstr>
      <vt:lpstr>RRiF_final</vt:lpstr>
      <vt:lpstr>Worksheet</vt:lpstr>
      <vt:lpstr>Proračunski trenutak</vt:lpstr>
      <vt:lpstr>Pregled tema</vt:lpstr>
      <vt:lpstr>Zakonodavni okvir (izvadak)</vt:lpstr>
      <vt:lpstr>Proračunske klasifikacije</vt:lpstr>
      <vt:lpstr>PowerPoint prezentacija</vt:lpstr>
      <vt:lpstr>PowerPoint prezentacija</vt:lpstr>
      <vt:lpstr>PowerPoint prezentacija</vt:lpstr>
      <vt:lpstr>Organizacijska klasifikacija</vt:lpstr>
      <vt:lpstr>Organizacijska klasifikacija</vt:lpstr>
      <vt:lpstr>Organizacijska klasifikacija</vt:lpstr>
      <vt:lpstr>Organizacijska klasifikacija-za državu (primjer)</vt:lpstr>
      <vt:lpstr>PowerPoint prezentacija</vt:lpstr>
      <vt:lpstr>PowerPoint prezentacija</vt:lpstr>
      <vt:lpstr>Programska klasifikacija</vt:lpstr>
      <vt:lpstr>Programska klasifikacija</vt:lpstr>
      <vt:lpstr>Programska klasifikacija</vt:lpstr>
      <vt:lpstr>PowerPoint prezentacija</vt:lpstr>
      <vt:lpstr>Funkcijska klasifikacija</vt:lpstr>
      <vt:lpstr>Funkcijska klasifikacija</vt:lpstr>
      <vt:lpstr>PowerPoint prezentacija</vt:lpstr>
      <vt:lpstr>PowerPoint prezentacija</vt:lpstr>
      <vt:lpstr>Ekonomska klasifikacija</vt:lpstr>
      <vt:lpstr>PowerPoint prezentacija</vt:lpstr>
      <vt:lpstr>PowerPoint prezentacija</vt:lpstr>
      <vt:lpstr>Osnovni izvori financiranja</vt:lpstr>
      <vt:lpstr>Izvori financiranja</vt:lpstr>
      <vt:lpstr>1 Opći prihodi i primici</vt:lpstr>
      <vt:lpstr>3 Vlastiti prihodi</vt:lpstr>
      <vt:lpstr>Izvori financiranja-4 i 5</vt:lpstr>
      <vt:lpstr>6 Donacije</vt:lpstr>
      <vt:lpstr>Izvori financiranja-7 i 8</vt:lpstr>
      <vt:lpstr>Računi (transakcijski) za izvršavanje proračuna</vt:lpstr>
      <vt:lpstr>Jedinstveni (transakcijski) račun proračuna</vt:lpstr>
      <vt:lpstr>Pravilnik o proračunskom računovodstvu i računskom planu</vt:lpstr>
      <vt:lpstr>Podskupina 367</vt:lpstr>
      <vt:lpstr>Podskupina 367</vt:lpstr>
      <vt:lpstr>Jedinstveni račun proračuna</vt:lpstr>
      <vt:lpstr>Jedinstveni račun proračuna</vt:lpstr>
      <vt:lpstr>Poslovne knjige</vt:lpstr>
      <vt:lpstr>Pomoćne knjige</vt:lpstr>
      <vt:lpstr>Pomoćne knjige</vt:lpstr>
      <vt:lpstr>Glavna knjiga</vt:lpstr>
      <vt:lpstr>Glavna knjiga</vt:lpstr>
      <vt:lpstr>Objedinjena glavna knjiga</vt:lpstr>
      <vt:lpstr>Objedinjena glavna knjiga</vt:lpstr>
      <vt:lpstr>Objedinjena glavna knjiga</vt:lpstr>
      <vt:lpstr>Objedinjena glavna knjiga</vt:lpstr>
      <vt:lpstr>Objedinjena glavna knjiga</vt:lpstr>
      <vt:lpstr>Knjigovodstveni praktikum-od 1. siječnja 2025. godine</vt:lpstr>
      <vt:lpstr>Prijenosi DNI između subjekata unutar opće proračuna</vt:lpstr>
      <vt:lpstr>Prijenosi između proračuna i podređenog proračunskog korisnika (PK): PK ima vlastiti račun</vt:lpstr>
      <vt:lpstr>Ispravak vrijednosti dugotrajne nefinancijske imovine</vt:lpstr>
      <vt:lpstr>Nabava sitnog inventara </vt:lpstr>
      <vt:lpstr>Aktivna vremenska razgraničenja – Rashodi budućih razdoblja</vt:lpstr>
      <vt:lpstr>Pasivna vremenska razgraničenja – Prihodi budućih razdoblja</vt:lpstr>
      <vt:lpstr>Zajednički prihodi</vt:lpstr>
      <vt:lpstr>Promjene u vrijednosti i obujmu imovine i obveza</vt:lpstr>
      <vt:lpstr>Novi osnovni računi</vt:lpstr>
      <vt:lpstr>Obveze za pomoći unutar općeg proračuna </vt:lpstr>
      <vt:lpstr>Dane kapitalne donacije u naravi</vt:lpstr>
      <vt:lpstr>Primljene kapitalne pomoći/donacije DNI od subjekata izvan općeg proračuna</vt:lpstr>
      <vt:lpstr>Jamčevni polozi (dani i vraćeni)</vt:lpstr>
      <vt:lpstr>Dani depoziti (dugoročni/kratkoročni)</vt:lpstr>
      <vt:lpstr>Dani zajam (kratkoročni/dugoročni)</vt:lpstr>
      <vt:lpstr>Nerealizirana tečajna razlika</vt:lpstr>
      <vt:lpstr>Tuđa imovina u operativnom najmu</vt:lpstr>
      <vt:lpstr>Pravilnik o proračunskom računovodstvu i računskom planu</vt:lpstr>
      <vt:lpstr>Nabava materijala za proizvodnju i stavljanje na zalihe</vt:lpstr>
      <vt:lpstr>Obrađene teme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Nada Dremel</dc:creator>
  <cp:lastModifiedBy>Nada Dremel</cp:lastModifiedBy>
  <cp:revision>301</cp:revision>
  <cp:lastPrinted>2021-10-25T12:29:55Z</cp:lastPrinted>
  <dcterms:created xsi:type="dcterms:W3CDTF">2020-03-05T10:09:39Z</dcterms:created>
  <dcterms:modified xsi:type="dcterms:W3CDTF">2024-10-10T17:20:35Z</dcterms:modified>
</cp:coreProperties>
</file>